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6" r:id="rId2"/>
    <p:sldId id="257" r:id="rId3"/>
    <p:sldId id="267" r:id="rId4"/>
    <p:sldId id="258" r:id="rId5"/>
    <p:sldId id="266" r:id="rId6"/>
    <p:sldId id="268" r:id="rId7"/>
    <p:sldId id="271" r:id="rId8"/>
    <p:sldId id="269" r:id="rId9"/>
    <p:sldId id="270" r:id="rId10"/>
    <p:sldId id="272" r:id="rId11"/>
    <p:sldId id="273" r:id="rId12"/>
    <p:sldId id="274" r:id="rId13"/>
    <p:sldId id="275" r:id="rId14"/>
    <p:sldId id="276" r:id="rId15"/>
    <p:sldId id="277" r:id="rId16"/>
    <p:sldId id="278" r:id="rId17"/>
    <p:sldId id="279" r:id="rId18"/>
    <p:sldId id="280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E375201-87B0-4066-9E0B-D822CF6DE056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9E40BC9-35BC-4904-82C9-AA1D7C917A0A}">
      <dgm:prSet phldrT="[Text]" custT="1"/>
      <dgm:spPr>
        <a:solidFill>
          <a:srgbClr val="FF0000"/>
        </a:solidFill>
        <a:effectLst>
          <a:glow rad="228600">
            <a:schemeClr val="accent6">
              <a:satMod val="175000"/>
              <a:alpha val="40000"/>
            </a:schemeClr>
          </a:glow>
        </a:effectLst>
      </dgm:spPr>
      <dgm:t>
        <a:bodyPr/>
        <a:lstStyle/>
        <a:p>
          <a:r>
            <a:rPr lang="en-US" sz="3600" dirty="0" err="1" smtClean="0">
              <a:latin typeface="SutonnyMJ" pitchFamily="2" charset="0"/>
              <a:cs typeface="SutonnyMJ" pitchFamily="2" charset="0"/>
            </a:rPr>
            <a:t>Kvwjgv</a:t>
          </a:r>
          <a:endParaRPr lang="en-US" sz="3600" dirty="0">
            <a:latin typeface="SutonnyMJ" pitchFamily="2" charset="0"/>
            <a:cs typeface="SutonnyMJ" pitchFamily="2" charset="0"/>
          </a:endParaRPr>
        </a:p>
      </dgm:t>
    </dgm:pt>
    <dgm:pt modelId="{7E32FD94-DC4F-4437-A8DA-77201B60493D}" type="parTrans" cxnId="{02C784F9-5A96-467B-A4B4-7C2A1848E06C}">
      <dgm:prSet/>
      <dgm:spPr/>
      <dgm:t>
        <a:bodyPr/>
        <a:lstStyle/>
        <a:p>
          <a:endParaRPr lang="en-US"/>
        </a:p>
      </dgm:t>
    </dgm:pt>
    <dgm:pt modelId="{D5165780-CA27-4965-858A-15D9DDCA698A}" type="sibTrans" cxnId="{02C784F9-5A96-467B-A4B4-7C2A1848E06C}">
      <dgm:prSet/>
      <dgm:spPr/>
      <dgm:t>
        <a:bodyPr/>
        <a:lstStyle/>
        <a:p>
          <a:endParaRPr lang="en-US"/>
        </a:p>
      </dgm:t>
    </dgm:pt>
    <dgm:pt modelId="{3BECAB70-F8D4-4177-BF4B-C022FD69DE6E}">
      <dgm:prSet phldrT="[Text]" custT="1"/>
      <dgm:spPr>
        <a:solidFill>
          <a:srgbClr val="92D050"/>
        </a:solidFill>
        <a:effectLst>
          <a:glow rad="228600">
            <a:schemeClr val="accent1">
              <a:satMod val="175000"/>
              <a:alpha val="40000"/>
            </a:schemeClr>
          </a:glow>
        </a:effectLst>
      </dgm:spPr>
      <dgm:t>
        <a:bodyPr/>
        <a:lstStyle/>
        <a:p>
          <a:r>
            <a:rPr lang="en-US" sz="4000" dirty="0" err="1" smtClean="0">
              <a:latin typeface="SutonnyMJ" pitchFamily="2" charset="0"/>
              <a:cs typeface="SutonnyMJ" pitchFamily="2" charset="0"/>
            </a:rPr>
            <a:t>mvjvZ</a:t>
          </a:r>
          <a:endParaRPr lang="en-US" sz="4000" dirty="0" smtClean="0">
            <a:latin typeface="SutonnyMJ" pitchFamily="2" charset="0"/>
            <a:cs typeface="SutonnyMJ" pitchFamily="2" charset="0"/>
          </a:endParaRPr>
        </a:p>
        <a:p>
          <a:r>
            <a:rPr lang="en-US" sz="4000" dirty="0" smtClean="0">
              <a:latin typeface="SutonnyMJ" pitchFamily="2" charset="0"/>
              <a:cs typeface="SutonnyMJ" pitchFamily="2" charset="0"/>
            </a:rPr>
            <a:t>2q</a:t>
          </a:r>
          <a:endParaRPr lang="en-US" sz="4000" dirty="0">
            <a:latin typeface="SutonnyMJ" pitchFamily="2" charset="0"/>
            <a:cs typeface="SutonnyMJ" pitchFamily="2" charset="0"/>
          </a:endParaRPr>
        </a:p>
      </dgm:t>
    </dgm:pt>
    <dgm:pt modelId="{B6660055-58D1-4C5B-817C-9B2D6554C885}" type="parTrans" cxnId="{23DDEFE5-D2C4-49DB-AC4A-54E22FE1D4CF}">
      <dgm:prSet/>
      <dgm:spPr/>
      <dgm:t>
        <a:bodyPr/>
        <a:lstStyle/>
        <a:p>
          <a:endParaRPr lang="en-US"/>
        </a:p>
      </dgm:t>
    </dgm:pt>
    <dgm:pt modelId="{A2E5133E-0394-45D5-8FF7-213EEC75FEA9}" type="sibTrans" cxnId="{23DDEFE5-D2C4-49DB-AC4A-54E22FE1D4CF}">
      <dgm:prSet/>
      <dgm:spPr/>
      <dgm:t>
        <a:bodyPr/>
        <a:lstStyle/>
        <a:p>
          <a:endParaRPr lang="en-US"/>
        </a:p>
      </dgm:t>
    </dgm:pt>
    <dgm:pt modelId="{AEAF0A00-1D4F-47D3-91B1-9B8706354A56}">
      <dgm:prSet phldrT="[Text]" custT="1"/>
      <dgm:spPr>
        <a:solidFill>
          <a:schemeClr val="accent4"/>
        </a:solidFill>
        <a:effectLst>
          <a:glow rad="228600">
            <a:schemeClr val="accent5">
              <a:satMod val="175000"/>
              <a:alpha val="40000"/>
            </a:schemeClr>
          </a:glow>
        </a:effectLst>
      </dgm:spPr>
      <dgm:t>
        <a:bodyPr/>
        <a:lstStyle/>
        <a:p>
          <a:r>
            <a:rPr lang="en-US" sz="4000" dirty="0" err="1" smtClean="0">
              <a:latin typeface="SutonnyMJ" pitchFamily="2" charset="0"/>
              <a:cs typeface="SutonnyMJ" pitchFamily="2" charset="0"/>
            </a:rPr>
            <a:t>hvKvZ</a:t>
          </a:r>
          <a:endParaRPr lang="en-US" sz="4000" dirty="0">
            <a:latin typeface="SutonnyMJ" pitchFamily="2" charset="0"/>
            <a:cs typeface="SutonnyMJ" pitchFamily="2" charset="0"/>
          </a:endParaRPr>
        </a:p>
      </dgm:t>
    </dgm:pt>
    <dgm:pt modelId="{F6E66BB3-1213-45A4-B7E1-737DCBB5974B}" type="parTrans" cxnId="{9D129CBC-8996-4AAE-BB5B-626F91123250}">
      <dgm:prSet/>
      <dgm:spPr/>
      <dgm:t>
        <a:bodyPr/>
        <a:lstStyle/>
        <a:p>
          <a:endParaRPr lang="en-US"/>
        </a:p>
      </dgm:t>
    </dgm:pt>
    <dgm:pt modelId="{4BAAB195-85B7-4CBE-93F2-202828004B3A}" type="sibTrans" cxnId="{9D129CBC-8996-4AAE-BB5B-626F91123250}">
      <dgm:prSet/>
      <dgm:spPr/>
      <dgm:t>
        <a:bodyPr/>
        <a:lstStyle/>
        <a:p>
          <a:endParaRPr lang="en-US"/>
        </a:p>
      </dgm:t>
    </dgm:pt>
    <dgm:pt modelId="{9FC41068-63A5-4B7D-AF23-9D3A05CD456F}">
      <dgm:prSet phldrT="[Text]" custT="1"/>
      <dgm:spPr>
        <a:solidFill>
          <a:srgbClr val="00B0F0"/>
        </a:solidFill>
        <a:effectLst>
          <a:glow rad="228600">
            <a:schemeClr val="accent2">
              <a:satMod val="175000"/>
              <a:alpha val="40000"/>
            </a:schemeClr>
          </a:glow>
        </a:effectLst>
      </dgm:spPr>
      <dgm:t>
        <a:bodyPr/>
        <a:lstStyle/>
        <a:p>
          <a:r>
            <a:rPr lang="en-US" sz="4000" dirty="0" err="1" smtClean="0">
              <a:latin typeface="SutonnyMJ" pitchFamily="2" charset="0"/>
              <a:cs typeface="SutonnyMJ" pitchFamily="2" charset="0"/>
            </a:rPr>
            <a:t>ighvb</a:t>
          </a:r>
          <a:endParaRPr lang="en-US" sz="4000" dirty="0">
            <a:latin typeface="SutonnyMJ" pitchFamily="2" charset="0"/>
            <a:cs typeface="SutonnyMJ" pitchFamily="2" charset="0"/>
          </a:endParaRPr>
        </a:p>
      </dgm:t>
    </dgm:pt>
    <dgm:pt modelId="{0F482D11-8337-4A88-ABC1-9AC2A6548C71}" type="parTrans" cxnId="{305B45AF-BE62-47B6-9789-5F55676B6928}">
      <dgm:prSet/>
      <dgm:spPr/>
      <dgm:t>
        <a:bodyPr/>
        <a:lstStyle/>
        <a:p>
          <a:endParaRPr lang="en-US"/>
        </a:p>
      </dgm:t>
    </dgm:pt>
    <dgm:pt modelId="{CE7795BF-AA74-4566-9269-56A78C044B05}" type="sibTrans" cxnId="{305B45AF-BE62-47B6-9789-5F55676B6928}">
      <dgm:prSet/>
      <dgm:spPr/>
      <dgm:t>
        <a:bodyPr/>
        <a:lstStyle/>
        <a:p>
          <a:endParaRPr lang="en-US"/>
        </a:p>
      </dgm:t>
    </dgm:pt>
    <dgm:pt modelId="{876A8B5B-A291-474E-A36E-CC365FC1CEBD}">
      <dgm:prSet phldrT="[Text]" custT="1"/>
      <dgm:spPr>
        <a:solidFill>
          <a:srgbClr val="FFC000"/>
        </a:solidFill>
        <a:effectLst>
          <a:glow rad="228600">
            <a:schemeClr val="accent4">
              <a:satMod val="175000"/>
              <a:alpha val="40000"/>
            </a:schemeClr>
          </a:glow>
        </a:effectLst>
      </dgm:spPr>
      <dgm:t>
        <a:bodyPr/>
        <a:lstStyle/>
        <a:p>
          <a:r>
            <a:rPr lang="en-US" sz="4400" dirty="0" smtClean="0">
              <a:latin typeface="SutonnyMJ" pitchFamily="2" charset="0"/>
              <a:cs typeface="SutonnyMJ" pitchFamily="2" charset="0"/>
            </a:rPr>
            <a:t>nv¾</a:t>
          </a:r>
          <a:endParaRPr lang="en-US" sz="4400" dirty="0">
            <a:latin typeface="SutonnyMJ" pitchFamily="2" charset="0"/>
            <a:cs typeface="SutonnyMJ" pitchFamily="2" charset="0"/>
          </a:endParaRPr>
        </a:p>
      </dgm:t>
    </dgm:pt>
    <dgm:pt modelId="{4BCD0F3F-70D7-4613-BAC3-BA09F600BD35}" type="parTrans" cxnId="{79E4D501-2120-4CA5-A6B0-714725F74B55}">
      <dgm:prSet/>
      <dgm:spPr/>
      <dgm:t>
        <a:bodyPr/>
        <a:lstStyle/>
        <a:p>
          <a:endParaRPr lang="en-US"/>
        </a:p>
      </dgm:t>
    </dgm:pt>
    <dgm:pt modelId="{E59F174E-2052-4EFA-AFE9-366810A42E4A}" type="sibTrans" cxnId="{79E4D501-2120-4CA5-A6B0-714725F74B55}">
      <dgm:prSet/>
      <dgm:spPr/>
      <dgm:t>
        <a:bodyPr/>
        <a:lstStyle/>
        <a:p>
          <a:endParaRPr lang="en-US"/>
        </a:p>
      </dgm:t>
    </dgm:pt>
    <dgm:pt modelId="{C808ABCC-F3DF-4A02-A636-8FCEB542DCCE}" type="pres">
      <dgm:prSet presAssocID="{5E375201-87B0-4066-9E0B-D822CF6DE056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57BC5F7-39EC-4A7A-8DEB-25FEA89BA152}" type="pres">
      <dgm:prSet presAssocID="{99E40BC9-35BC-4904-82C9-AA1D7C917A0A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D532DB-5C3C-42E0-BF5C-60A0D7C388AF}" type="pres">
      <dgm:prSet presAssocID="{D5165780-CA27-4965-858A-15D9DDCA698A}" presName="sibTrans" presStyleLbl="sibTrans2D1" presStyleIdx="0" presStyleCnt="5"/>
      <dgm:spPr/>
      <dgm:t>
        <a:bodyPr/>
        <a:lstStyle/>
        <a:p>
          <a:endParaRPr lang="en-US"/>
        </a:p>
      </dgm:t>
    </dgm:pt>
    <dgm:pt modelId="{0A2E0F8C-8862-4873-AAC3-17ADC9D2544C}" type="pres">
      <dgm:prSet presAssocID="{D5165780-CA27-4965-858A-15D9DDCA698A}" presName="connectorText" presStyleLbl="sibTrans2D1" presStyleIdx="0" presStyleCnt="5"/>
      <dgm:spPr/>
      <dgm:t>
        <a:bodyPr/>
        <a:lstStyle/>
        <a:p>
          <a:endParaRPr lang="en-US"/>
        </a:p>
      </dgm:t>
    </dgm:pt>
    <dgm:pt modelId="{304055EB-DDEE-4368-B989-1211F9B93DF2}" type="pres">
      <dgm:prSet presAssocID="{3BECAB70-F8D4-4177-BF4B-C022FD69DE6E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56A2CD-53D4-4E75-894B-BA9FBC217E8B}" type="pres">
      <dgm:prSet presAssocID="{A2E5133E-0394-45D5-8FF7-213EEC75FEA9}" presName="sibTrans" presStyleLbl="sibTrans2D1" presStyleIdx="1" presStyleCnt="5"/>
      <dgm:spPr/>
      <dgm:t>
        <a:bodyPr/>
        <a:lstStyle/>
        <a:p>
          <a:endParaRPr lang="en-US"/>
        </a:p>
      </dgm:t>
    </dgm:pt>
    <dgm:pt modelId="{D11B7EA2-F1CB-4559-95DC-B7A7C295D353}" type="pres">
      <dgm:prSet presAssocID="{A2E5133E-0394-45D5-8FF7-213EEC75FEA9}" presName="connectorText" presStyleLbl="sibTrans2D1" presStyleIdx="1" presStyleCnt="5"/>
      <dgm:spPr/>
      <dgm:t>
        <a:bodyPr/>
        <a:lstStyle/>
        <a:p>
          <a:endParaRPr lang="en-US"/>
        </a:p>
      </dgm:t>
    </dgm:pt>
    <dgm:pt modelId="{2BE85206-AB50-4DFF-8C78-2731D41C62B1}" type="pres">
      <dgm:prSet presAssocID="{AEAF0A00-1D4F-47D3-91B1-9B8706354A56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3FD4649-7C10-4AB2-8461-F32922F0D1F4}" type="pres">
      <dgm:prSet presAssocID="{4BAAB195-85B7-4CBE-93F2-202828004B3A}" presName="sibTrans" presStyleLbl="sibTrans2D1" presStyleIdx="2" presStyleCnt="5"/>
      <dgm:spPr/>
      <dgm:t>
        <a:bodyPr/>
        <a:lstStyle/>
        <a:p>
          <a:endParaRPr lang="en-US"/>
        </a:p>
      </dgm:t>
    </dgm:pt>
    <dgm:pt modelId="{74831A2C-3DEC-445E-B32B-CAB85077124E}" type="pres">
      <dgm:prSet presAssocID="{4BAAB195-85B7-4CBE-93F2-202828004B3A}" presName="connectorText" presStyleLbl="sibTrans2D1" presStyleIdx="2" presStyleCnt="5"/>
      <dgm:spPr/>
      <dgm:t>
        <a:bodyPr/>
        <a:lstStyle/>
        <a:p>
          <a:endParaRPr lang="en-US"/>
        </a:p>
      </dgm:t>
    </dgm:pt>
    <dgm:pt modelId="{0E76E640-086E-4F48-B214-FD9CAE04C441}" type="pres">
      <dgm:prSet presAssocID="{9FC41068-63A5-4B7D-AF23-9D3A05CD456F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E75FB7B-A465-4D9B-B49C-1FB194C64138}" type="pres">
      <dgm:prSet presAssocID="{CE7795BF-AA74-4566-9269-56A78C044B05}" presName="sibTrans" presStyleLbl="sibTrans2D1" presStyleIdx="3" presStyleCnt="5"/>
      <dgm:spPr/>
      <dgm:t>
        <a:bodyPr/>
        <a:lstStyle/>
        <a:p>
          <a:endParaRPr lang="en-US"/>
        </a:p>
      </dgm:t>
    </dgm:pt>
    <dgm:pt modelId="{794EE366-13BC-4A7E-8001-5E32634EDD48}" type="pres">
      <dgm:prSet presAssocID="{CE7795BF-AA74-4566-9269-56A78C044B05}" presName="connectorText" presStyleLbl="sibTrans2D1" presStyleIdx="3" presStyleCnt="5"/>
      <dgm:spPr/>
      <dgm:t>
        <a:bodyPr/>
        <a:lstStyle/>
        <a:p>
          <a:endParaRPr lang="en-US"/>
        </a:p>
      </dgm:t>
    </dgm:pt>
    <dgm:pt modelId="{48C70815-2F95-4CDB-800A-E1E29D2B1572}" type="pres">
      <dgm:prSet presAssocID="{876A8B5B-A291-474E-A36E-CC365FC1CEBD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5C89030-774F-4142-87F0-F147B8420D94}" type="pres">
      <dgm:prSet presAssocID="{E59F174E-2052-4EFA-AFE9-366810A42E4A}" presName="sibTrans" presStyleLbl="sibTrans2D1" presStyleIdx="4" presStyleCnt="5"/>
      <dgm:spPr/>
      <dgm:t>
        <a:bodyPr/>
        <a:lstStyle/>
        <a:p>
          <a:endParaRPr lang="en-US"/>
        </a:p>
      </dgm:t>
    </dgm:pt>
    <dgm:pt modelId="{D08E8987-B1ED-4488-A1DF-80C35A1AB3ED}" type="pres">
      <dgm:prSet presAssocID="{E59F174E-2052-4EFA-AFE9-366810A42E4A}" presName="connectorText" presStyleLbl="sibTrans2D1" presStyleIdx="4" presStyleCnt="5"/>
      <dgm:spPr/>
      <dgm:t>
        <a:bodyPr/>
        <a:lstStyle/>
        <a:p>
          <a:endParaRPr lang="en-US"/>
        </a:p>
      </dgm:t>
    </dgm:pt>
  </dgm:ptLst>
  <dgm:cxnLst>
    <dgm:cxn modelId="{0CA8F3DA-99A4-4597-96A9-124D7A4A6590}" type="presOf" srcId="{A2E5133E-0394-45D5-8FF7-213EEC75FEA9}" destId="{ED56A2CD-53D4-4E75-894B-BA9FBC217E8B}" srcOrd="0" destOrd="0" presId="urn:microsoft.com/office/officeart/2005/8/layout/cycle2"/>
    <dgm:cxn modelId="{7504C4C8-24A1-4D37-A6FF-F21DC9CDBEBF}" type="presOf" srcId="{D5165780-CA27-4965-858A-15D9DDCA698A}" destId="{39D532DB-5C3C-42E0-BF5C-60A0D7C388AF}" srcOrd="0" destOrd="0" presId="urn:microsoft.com/office/officeart/2005/8/layout/cycle2"/>
    <dgm:cxn modelId="{51DB933E-E83D-4DBE-BAA8-3B3B91AE1041}" type="presOf" srcId="{9FC41068-63A5-4B7D-AF23-9D3A05CD456F}" destId="{0E76E640-086E-4F48-B214-FD9CAE04C441}" srcOrd="0" destOrd="0" presId="urn:microsoft.com/office/officeart/2005/8/layout/cycle2"/>
    <dgm:cxn modelId="{D6EC455D-EEA6-4F40-A7BE-781A2277072D}" type="presOf" srcId="{99E40BC9-35BC-4904-82C9-AA1D7C917A0A}" destId="{857BC5F7-39EC-4A7A-8DEB-25FEA89BA152}" srcOrd="0" destOrd="0" presId="urn:microsoft.com/office/officeart/2005/8/layout/cycle2"/>
    <dgm:cxn modelId="{6AD36193-34AF-4749-8B7D-E0509138599A}" type="presOf" srcId="{AEAF0A00-1D4F-47D3-91B1-9B8706354A56}" destId="{2BE85206-AB50-4DFF-8C78-2731D41C62B1}" srcOrd="0" destOrd="0" presId="urn:microsoft.com/office/officeart/2005/8/layout/cycle2"/>
    <dgm:cxn modelId="{7EE52F7E-BC10-49F5-AAA7-E513D673B7B1}" type="presOf" srcId="{3BECAB70-F8D4-4177-BF4B-C022FD69DE6E}" destId="{304055EB-DDEE-4368-B989-1211F9B93DF2}" srcOrd="0" destOrd="0" presId="urn:microsoft.com/office/officeart/2005/8/layout/cycle2"/>
    <dgm:cxn modelId="{D5CE156A-DEA0-4CA2-9BA7-296B9ECB5929}" type="presOf" srcId="{E59F174E-2052-4EFA-AFE9-366810A42E4A}" destId="{85C89030-774F-4142-87F0-F147B8420D94}" srcOrd="0" destOrd="0" presId="urn:microsoft.com/office/officeart/2005/8/layout/cycle2"/>
    <dgm:cxn modelId="{79E4D501-2120-4CA5-A6B0-714725F74B55}" srcId="{5E375201-87B0-4066-9E0B-D822CF6DE056}" destId="{876A8B5B-A291-474E-A36E-CC365FC1CEBD}" srcOrd="4" destOrd="0" parTransId="{4BCD0F3F-70D7-4613-BAC3-BA09F600BD35}" sibTransId="{E59F174E-2052-4EFA-AFE9-366810A42E4A}"/>
    <dgm:cxn modelId="{02C784F9-5A96-467B-A4B4-7C2A1848E06C}" srcId="{5E375201-87B0-4066-9E0B-D822CF6DE056}" destId="{99E40BC9-35BC-4904-82C9-AA1D7C917A0A}" srcOrd="0" destOrd="0" parTransId="{7E32FD94-DC4F-4437-A8DA-77201B60493D}" sibTransId="{D5165780-CA27-4965-858A-15D9DDCA698A}"/>
    <dgm:cxn modelId="{23DDEFE5-D2C4-49DB-AC4A-54E22FE1D4CF}" srcId="{5E375201-87B0-4066-9E0B-D822CF6DE056}" destId="{3BECAB70-F8D4-4177-BF4B-C022FD69DE6E}" srcOrd="1" destOrd="0" parTransId="{B6660055-58D1-4C5B-817C-9B2D6554C885}" sibTransId="{A2E5133E-0394-45D5-8FF7-213EEC75FEA9}"/>
    <dgm:cxn modelId="{DB1094A4-8711-4D73-9960-1105327BE501}" type="presOf" srcId="{876A8B5B-A291-474E-A36E-CC365FC1CEBD}" destId="{48C70815-2F95-4CDB-800A-E1E29D2B1572}" srcOrd="0" destOrd="0" presId="urn:microsoft.com/office/officeart/2005/8/layout/cycle2"/>
    <dgm:cxn modelId="{2BE5FF57-40C7-4186-9D27-1C444A8FBBAD}" type="presOf" srcId="{4BAAB195-85B7-4CBE-93F2-202828004B3A}" destId="{23FD4649-7C10-4AB2-8461-F32922F0D1F4}" srcOrd="0" destOrd="0" presId="urn:microsoft.com/office/officeart/2005/8/layout/cycle2"/>
    <dgm:cxn modelId="{67AA9941-533D-4803-8FE4-DBB8DF2E7414}" type="presOf" srcId="{5E375201-87B0-4066-9E0B-D822CF6DE056}" destId="{C808ABCC-F3DF-4A02-A636-8FCEB542DCCE}" srcOrd="0" destOrd="0" presId="urn:microsoft.com/office/officeart/2005/8/layout/cycle2"/>
    <dgm:cxn modelId="{305B45AF-BE62-47B6-9789-5F55676B6928}" srcId="{5E375201-87B0-4066-9E0B-D822CF6DE056}" destId="{9FC41068-63A5-4B7D-AF23-9D3A05CD456F}" srcOrd="3" destOrd="0" parTransId="{0F482D11-8337-4A88-ABC1-9AC2A6548C71}" sibTransId="{CE7795BF-AA74-4566-9269-56A78C044B05}"/>
    <dgm:cxn modelId="{9D129CBC-8996-4AAE-BB5B-626F91123250}" srcId="{5E375201-87B0-4066-9E0B-D822CF6DE056}" destId="{AEAF0A00-1D4F-47D3-91B1-9B8706354A56}" srcOrd="2" destOrd="0" parTransId="{F6E66BB3-1213-45A4-B7E1-737DCBB5974B}" sibTransId="{4BAAB195-85B7-4CBE-93F2-202828004B3A}"/>
    <dgm:cxn modelId="{79FC4B46-B394-4808-BEF7-71BB4BD3F3A5}" type="presOf" srcId="{D5165780-CA27-4965-858A-15D9DDCA698A}" destId="{0A2E0F8C-8862-4873-AAC3-17ADC9D2544C}" srcOrd="1" destOrd="0" presId="urn:microsoft.com/office/officeart/2005/8/layout/cycle2"/>
    <dgm:cxn modelId="{856D073A-3380-4DCE-8835-9F38C02C457E}" type="presOf" srcId="{CE7795BF-AA74-4566-9269-56A78C044B05}" destId="{3E75FB7B-A465-4D9B-B49C-1FB194C64138}" srcOrd="0" destOrd="0" presId="urn:microsoft.com/office/officeart/2005/8/layout/cycle2"/>
    <dgm:cxn modelId="{005AA4B4-6DB8-499D-BDB9-B712CEF3A316}" type="presOf" srcId="{4BAAB195-85B7-4CBE-93F2-202828004B3A}" destId="{74831A2C-3DEC-445E-B32B-CAB85077124E}" srcOrd="1" destOrd="0" presId="urn:microsoft.com/office/officeart/2005/8/layout/cycle2"/>
    <dgm:cxn modelId="{7E245600-4C31-46E4-9737-ADADD3BF9187}" type="presOf" srcId="{CE7795BF-AA74-4566-9269-56A78C044B05}" destId="{794EE366-13BC-4A7E-8001-5E32634EDD48}" srcOrd="1" destOrd="0" presId="urn:microsoft.com/office/officeart/2005/8/layout/cycle2"/>
    <dgm:cxn modelId="{78D2AB32-3798-4FCA-86C0-E32542539577}" type="presOf" srcId="{E59F174E-2052-4EFA-AFE9-366810A42E4A}" destId="{D08E8987-B1ED-4488-A1DF-80C35A1AB3ED}" srcOrd="1" destOrd="0" presId="urn:microsoft.com/office/officeart/2005/8/layout/cycle2"/>
    <dgm:cxn modelId="{B1BA493B-9F77-4A40-AC2D-DB2C92965EC7}" type="presOf" srcId="{A2E5133E-0394-45D5-8FF7-213EEC75FEA9}" destId="{D11B7EA2-F1CB-4559-95DC-B7A7C295D353}" srcOrd="1" destOrd="0" presId="urn:microsoft.com/office/officeart/2005/8/layout/cycle2"/>
    <dgm:cxn modelId="{4CBC5C27-5BBA-4E99-9BA9-C692367311F9}" type="presParOf" srcId="{C808ABCC-F3DF-4A02-A636-8FCEB542DCCE}" destId="{857BC5F7-39EC-4A7A-8DEB-25FEA89BA152}" srcOrd="0" destOrd="0" presId="urn:microsoft.com/office/officeart/2005/8/layout/cycle2"/>
    <dgm:cxn modelId="{D3DDF237-6D0E-4A2F-812C-F1A0DF470F4D}" type="presParOf" srcId="{C808ABCC-F3DF-4A02-A636-8FCEB542DCCE}" destId="{39D532DB-5C3C-42E0-BF5C-60A0D7C388AF}" srcOrd="1" destOrd="0" presId="urn:microsoft.com/office/officeart/2005/8/layout/cycle2"/>
    <dgm:cxn modelId="{F438E653-F06C-4244-8E5B-7585BCC65F7A}" type="presParOf" srcId="{39D532DB-5C3C-42E0-BF5C-60A0D7C388AF}" destId="{0A2E0F8C-8862-4873-AAC3-17ADC9D2544C}" srcOrd="0" destOrd="0" presId="urn:microsoft.com/office/officeart/2005/8/layout/cycle2"/>
    <dgm:cxn modelId="{3AF9EE61-D9B5-473F-8300-546DD758E400}" type="presParOf" srcId="{C808ABCC-F3DF-4A02-A636-8FCEB542DCCE}" destId="{304055EB-DDEE-4368-B989-1211F9B93DF2}" srcOrd="2" destOrd="0" presId="urn:microsoft.com/office/officeart/2005/8/layout/cycle2"/>
    <dgm:cxn modelId="{F00FAD8F-41CB-4481-ABD8-8FA897A18FE3}" type="presParOf" srcId="{C808ABCC-F3DF-4A02-A636-8FCEB542DCCE}" destId="{ED56A2CD-53D4-4E75-894B-BA9FBC217E8B}" srcOrd="3" destOrd="0" presId="urn:microsoft.com/office/officeart/2005/8/layout/cycle2"/>
    <dgm:cxn modelId="{D9FBCA0F-2BF6-4360-B62A-8AE37F7AC0E2}" type="presParOf" srcId="{ED56A2CD-53D4-4E75-894B-BA9FBC217E8B}" destId="{D11B7EA2-F1CB-4559-95DC-B7A7C295D353}" srcOrd="0" destOrd="0" presId="urn:microsoft.com/office/officeart/2005/8/layout/cycle2"/>
    <dgm:cxn modelId="{5E8765B0-06D8-4B62-B204-9C94CFEDB4D1}" type="presParOf" srcId="{C808ABCC-F3DF-4A02-A636-8FCEB542DCCE}" destId="{2BE85206-AB50-4DFF-8C78-2731D41C62B1}" srcOrd="4" destOrd="0" presId="urn:microsoft.com/office/officeart/2005/8/layout/cycle2"/>
    <dgm:cxn modelId="{16F709BF-B420-4145-9552-D815E32BA14C}" type="presParOf" srcId="{C808ABCC-F3DF-4A02-A636-8FCEB542DCCE}" destId="{23FD4649-7C10-4AB2-8461-F32922F0D1F4}" srcOrd="5" destOrd="0" presId="urn:microsoft.com/office/officeart/2005/8/layout/cycle2"/>
    <dgm:cxn modelId="{47C7AB44-14D1-4267-9755-EAE3822AF641}" type="presParOf" srcId="{23FD4649-7C10-4AB2-8461-F32922F0D1F4}" destId="{74831A2C-3DEC-445E-B32B-CAB85077124E}" srcOrd="0" destOrd="0" presId="urn:microsoft.com/office/officeart/2005/8/layout/cycle2"/>
    <dgm:cxn modelId="{24639C0C-F36F-4D65-88D1-08AFBE75A59D}" type="presParOf" srcId="{C808ABCC-F3DF-4A02-A636-8FCEB542DCCE}" destId="{0E76E640-086E-4F48-B214-FD9CAE04C441}" srcOrd="6" destOrd="0" presId="urn:microsoft.com/office/officeart/2005/8/layout/cycle2"/>
    <dgm:cxn modelId="{8C8D3365-5482-42B9-B569-824925EB9948}" type="presParOf" srcId="{C808ABCC-F3DF-4A02-A636-8FCEB542DCCE}" destId="{3E75FB7B-A465-4D9B-B49C-1FB194C64138}" srcOrd="7" destOrd="0" presId="urn:microsoft.com/office/officeart/2005/8/layout/cycle2"/>
    <dgm:cxn modelId="{7A8F6C51-FCD0-41CB-93F1-A43BEA7EC61E}" type="presParOf" srcId="{3E75FB7B-A465-4D9B-B49C-1FB194C64138}" destId="{794EE366-13BC-4A7E-8001-5E32634EDD48}" srcOrd="0" destOrd="0" presId="urn:microsoft.com/office/officeart/2005/8/layout/cycle2"/>
    <dgm:cxn modelId="{3B8E0141-C0E4-471B-A1C3-B88CB509DE12}" type="presParOf" srcId="{C808ABCC-F3DF-4A02-A636-8FCEB542DCCE}" destId="{48C70815-2F95-4CDB-800A-E1E29D2B1572}" srcOrd="8" destOrd="0" presId="urn:microsoft.com/office/officeart/2005/8/layout/cycle2"/>
    <dgm:cxn modelId="{9484BB02-057B-4ADA-9032-47EEC5316B9F}" type="presParOf" srcId="{C808ABCC-F3DF-4A02-A636-8FCEB542DCCE}" destId="{85C89030-774F-4142-87F0-F147B8420D94}" srcOrd="9" destOrd="0" presId="urn:microsoft.com/office/officeart/2005/8/layout/cycle2"/>
    <dgm:cxn modelId="{5AA0AF83-0A85-4DFA-8EFD-FE65B07146B7}" type="presParOf" srcId="{85C89030-774F-4142-87F0-F147B8420D94}" destId="{D08E8987-B1ED-4488-A1DF-80C35A1AB3ED}" srcOrd="0" destOrd="0" presId="urn:microsoft.com/office/officeart/2005/8/layout/cycle2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ED251C5-DED8-4140-B81E-B89E0679D93D}" type="doc">
      <dgm:prSet loTypeId="urn:microsoft.com/office/officeart/2005/8/layout/radial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A484B2F-0846-4B55-98E5-570C3B5EF2DB}">
      <dgm:prSet phldrT="[Text]" custT="1"/>
      <dgm:spPr/>
      <dgm:t>
        <a:bodyPr/>
        <a:lstStyle/>
        <a:p>
          <a:r>
            <a:rPr lang="en-US" sz="4400" dirty="0" err="1" smtClean="0">
              <a:solidFill>
                <a:srgbClr val="FF0000"/>
              </a:solidFill>
              <a:latin typeface="SutonnyMJ" pitchFamily="2" charset="0"/>
              <a:cs typeface="SutonnyMJ" pitchFamily="2" charset="0"/>
            </a:rPr>
            <a:t>Avmi</a:t>
          </a:r>
          <a:endParaRPr lang="en-US" sz="4400" dirty="0">
            <a:solidFill>
              <a:srgbClr val="FF0000"/>
            </a:solidFill>
            <a:latin typeface="SutonnyMJ" pitchFamily="2" charset="0"/>
            <a:cs typeface="SutonnyMJ" pitchFamily="2" charset="0"/>
          </a:endParaRPr>
        </a:p>
      </dgm:t>
    </dgm:pt>
    <dgm:pt modelId="{4B90AF83-7CA8-41CB-91D2-FA0F39625462}" type="parTrans" cxnId="{E4EC2FA2-41DD-46A3-ABE0-456B1BF9BFB0}">
      <dgm:prSet/>
      <dgm:spPr/>
      <dgm:t>
        <a:bodyPr/>
        <a:lstStyle/>
        <a:p>
          <a:endParaRPr lang="en-US">
            <a:solidFill>
              <a:srgbClr val="FF0000"/>
            </a:solidFill>
          </a:endParaRPr>
        </a:p>
      </dgm:t>
    </dgm:pt>
    <dgm:pt modelId="{C34DE3CB-B5F0-4A26-AED4-DC1AD1B9EC06}" type="sibTrans" cxnId="{E4EC2FA2-41DD-46A3-ABE0-456B1BF9BFB0}">
      <dgm:prSet/>
      <dgm:spPr/>
      <dgm:t>
        <a:bodyPr/>
        <a:lstStyle/>
        <a:p>
          <a:endParaRPr lang="en-US">
            <a:solidFill>
              <a:srgbClr val="FF0000"/>
            </a:solidFill>
          </a:endParaRPr>
        </a:p>
      </dgm:t>
    </dgm:pt>
    <dgm:pt modelId="{A38CE920-4CCF-4F59-ABA1-AAA1CD9DE9A4}">
      <dgm:prSet phldrT="[Text]" custT="1"/>
      <dgm:spPr/>
      <dgm:t>
        <a:bodyPr/>
        <a:lstStyle/>
        <a:p>
          <a:r>
            <a:rPr lang="en-US" sz="4800" dirty="0" err="1" smtClean="0">
              <a:solidFill>
                <a:srgbClr val="FF0000"/>
              </a:solidFill>
              <a:latin typeface="SutonnyMJ" pitchFamily="2" charset="0"/>
              <a:cs typeface="SutonnyMJ" pitchFamily="2" charset="0"/>
            </a:rPr>
            <a:t>dRi</a:t>
          </a:r>
          <a:endParaRPr lang="en-US" sz="4800" dirty="0">
            <a:solidFill>
              <a:srgbClr val="FF0000"/>
            </a:solidFill>
            <a:latin typeface="SutonnyMJ" pitchFamily="2" charset="0"/>
            <a:cs typeface="SutonnyMJ" pitchFamily="2" charset="0"/>
          </a:endParaRPr>
        </a:p>
      </dgm:t>
    </dgm:pt>
    <dgm:pt modelId="{F613AC1C-4CC2-4AF0-9C14-B8DAE5F35D16}" type="parTrans" cxnId="{500A3702-6158-482F-B603-4702A8518092}">
      <dgm:prSet/>
      <dgm:spPr/>
      <dgm:t>
        <a:bodyPr/>
        <a:lstStyle/>
        <a:p>
          <a:endParaRPr lang="en-US">
            <a:solidFill>
              <a:srgbClr val="FF0000"/>
            </a:solidFill>
          </a:endParaRPr>
        </a:p>
      </dgm:t>
    </dgm:pt>
    <dgm:pt modelId="{91C84004-0DBB-468F-8BC5-302799EE0EFE}" type="sibTrans" cxnId="{500A3702-6158-482F-B603-4702A8518092}">
      <dgm:prSet/>
      <dgm:spPr/>
      <dgm:t>
        <a:bodyPr/>
        <a:lstStyle/>
        <a:p>
          <a:endParaRPr lang="en-US">
            <a:solidFill>
              <a:srgbClr val="FF0000"/>
            </a:solidFill>
          </a:endParaRPr>
        </a:p>
      </dgm:t>
    </dgm:pt>
    <dgm:pt modelId="{6E3DAF88-AE47-48C5-A348-DEDA986A03E6}">
      <dgm:prSet phldrT="[Text]" custT="1"/>
      <dgm:spPr/>
      <dgm:t>
        <a:bodyPr/>
        <a:lstStyle/>
        <a:p>
          <a:r>
            <a:rPr lang="en-US" sz="3600" dirty="0" err="1" smtClean="0">
              <a:solidFill>
                <a:srgbClr val="FF0000"/>
              </a:solidFill>
              <a:latin typeface="SutonnyMJ" pitchFamily="2" charset="0"/>
              <a:cs typeface="SutonnyMJ" pitchFamily="2" charset="0"/>
            </a:rPr>
            <a:t>gvMwie</a:t>
          </a:r>
          <a:endParaRPr lang="en-US" sz="3600" dirty="0">
            <a:solidFill>
              <a:srgbClr val="FF0000"/>
            </a:solidFill>
            <a:latin typeface="SutonnyMJ" pitchFamily="2" charset="0"/>
            <a:cs typeface="SutonnyMJ" pitchFamily="2" charset="0"/>
          </a:endParaRPr>
        </a:p>
      </dgm:t>
    </dgm:pt>
    <dgm:pt modelId="{522AF991-AABF-41C5-996C-22F799EB26F5}" type="parTrans" cxnId="{DD606EDD-5FBF-4D91-9778-01685B25B2D8}">
      <dgm:prSet/>
      <dgm:spPr/>
      <dgm:t>
        <a:bodyPr/>
        <a:lstStyle/>
        <a:p>
          <a:endParaRPr lang="en-US">
            <a:solidFill>
              <a:srgbClr val="FF0000"/>
            </a:solidFill>
          </a:endParaRPr>
        </a:p>
      </dgm:t>
    </dgm:pt>
    <dgm:pt modelId="{15BFCD29-A9B4-4CEF-8029-332A47AF8871}" type="sibTrans" cxnId="{DD606EDD-5FBF-4D91-9778-01685B25B2D8}">
      <dgm:prSet/>
      <dgm:spPr/>
      <dgm:t>
        <a:bodyPr/>
        <a:lstStyle/>
        <a:p>
          <a:endParaRPr lang="en-US">
            <a:solidFill>
              <a:srgbClr val="FF0000"/>
            </a:solidFill>
          </a:endParaRPr>
        </a:p>
      </dgm:t>
    </dgm:pt>
    <dgm:pt modelId="{4C7ECA9C-52CF-4168-99F3-D120B502D2E1}">
      <dgm:prSet phldrT="[Text]" custT="1"/>
      <dgm:spPr/>
      <dgm:t>
        <a:bodyPr/>
        <a:lstStyle/>
        <a:p>
          <a:r>
            <a:rPr lang="en-US" sz="6600" dirty="0" err="1" smtClean="0">
              <a:solidFill>
                <a:srgbClr val="FF0000"/>
              </a:solidFill>
              <a:latin typeface="SutonnyMJ" pitchFamily="2" charset="0"/>
              <a:cs typeface="SutonnyMJ" pitchFamily="2" charset="0"/>
            </a:rPr>
            <a:t>Bkv</a:t>
          </a:r>
          <a:endParaRPr lang="en-US" sz="6600" dirty="0">
            <a:solidFill>
              <a:srgbClr val="FF0000"/>
            </a:solidFill>
            <a:latin typeface="SutonnyMJ" pitchFamily="2" charset="0"/>
            <a:cs typeface="SutonnyMJ" pitchFamily="2" charset="0"/>
          </a:endParaRPr>
        </a:p>
      </dgm:t>
    </dgm:pt>
    <dgm:pt modelId="{432DD2A6-1C7A-41F5-8BCB-E8A2D0A8123D}" type="parTrans" cxnId="{47F0A3E9-AC97-48A6-AE93-C5A6C9912DC5}">
      <dgm:prSet/>
      <dgm:spPr/>
      <dgm:t>
        <a:bodyPr/>
        <a:lstStyle/>
        <a:p>
          <a:endParaRPr lang="en-US">
            <a:solidFill>
              <a:srgbClr val="FF0000"/>
            </a:solidFill>
          </a:endParaRPr>
        </a:p>
      </dgm:t>
    </dgm:pt>
    <dgm:pt modelId="{45AA5279-BD70-4AAC-B581-FA01CCF57C2A}" type="sibTrans" cxnId="{47F0A3E9-AC97-48A6-AE93-C5A6C9912DC5}">
      <dgm:prSet/>
      <dgm:spPr/>
      <dgm:t>
        <a:bodyPr/>
        <a:lstStyle/>
        <a:p>
          <a:endParaRPr lang="en-US">
            <a:solidFill>
              <a:srgbClr val="FF0000"/>
            </a:solidFill>
          </a:endParaRPr>
        </a:p>
      </dgm:t>
    </dgm:pt>
    <dgm:pt modelId="{9DB01EDA-A249-4A9B-BD66-32E5F17AF1DA}">
      <dgm:prSet phldrT="[Text]" custT="1"/>
      <dgm:spPr/>
      <dgm:t>
        <a:bodyPr/>
        <a:lstStyle/>
        <a:p>
          <a:r>
            <a:rPr lang="en-US" sz="6000" dirty="0" err="1" smtClean="0">
              <a:solidFill>
                <a:srgbClr val="FF0000"/>
              </a:solidFill>
              <a:latin typeface="SutonnyMJ" pitchFamily="2" charset="0"/>
              <a:cs typeface="SutonnyMJ" pitchFamily="2" charset="0"/>
            </a:rPr>
            <a:t>hyni</a:t>
          </a:r>
          <a:endParaRPr lang="en-US" sz="6000" dirty="0">
            <a:solidFill>
              <a:srgbClr val="FF0000"/>
            </a:solidFill>
            <a:latin typeface="SutonnyMJ" pitchFamily="2" charset="0"/>
            <a:cs typeface="SutonnyMJ" pitchFamily="2" charset="0"/>
          </a:endParaRPr>
        </a:p>
      </dgm:t>
    </dgm:pt>
    <dgm:pt modelId="{76F803CC-960D-44B7-BCB6-06C52A1845B3}" type="parTrans" cxnId="{7DE34E94-F4F5-4B15-A617-AC2AEDFE764D}">
      <dgm:prSet/>
      <dgm:spPr/>
      <dgm:t>
        <a:bodyPr/>
        <a:lstStyle/>
        <a:p>
          <a:endParaRPr lang="en-US">
            <a:solidFill>
              <a:srgbClr val="FF0000"/>
            </a:solidFill>
          </a:endParaRPr>
        </a:p>
      </dgm:t>
    </dgm:pt>
    <dgm:pt modelId="{9400A2A7-63EB-40A1-AF86-FDB128D9CD5E}" type="sibTrans" cxnId="{7DE34E94-F4F5-4B15-A617-AC2AEDFE764D}">
      <dgm:prSet/>
      <dgm:spPr/>
      <dgm:t>
        <a:bodyPr/>
        <a:lstStyle/>
        <a:p>
          <a:endParaRPr lang="en-US">
            <a:solidFill>
              <a:srgbClr val="FF0000"/>
            </a:solidFill>
          </a:endParaRPr>
        </a:p>
      </dgm:t>
    </dgm:pt>
    <dgm:pt modelId="{617C404E-2359-4DA0-B3A3-3E50EAB9C41F}" type="pres">
      <dgm:prSet presAssocID="{BED251C5-DED8-4140-B81E-B89E0679D93D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3D8664A-3269-4501-8343-74D0978C8335}" type="pres">
      <dgm:prSet presAssocID="{5A484B2F-0846-4B55-98E5-570C3B5EF2DB}" presName="centerShape" presStyleLbl="node0" presStyleIdx="0" presStyleCnt="1" custScaleX="140381" custScaleY="142619" custLinFactNeighborX="723" custLinFactNeighborY="-1591"/>
      <dgm:spPr/>
      <dgm:t>
        <a:bodyPr/>
        <a:lstStyle/>
        <a:p>
          <a:endParaRPr lang="en-US"/>
        </a:p>
      </dgm:t>
    </dgm:pt>
    <dgm:pt modelId="{E6623FF5-1E75-4BE9-A615-A3FF12D0DC0E}" type="pres">
      <dgm:prSet presAssocID="{F613AC1C-4CC2-4AF0-9C14-B8DAE5F35D16}" presName="parTrans" presStyleLbl="sibTrans2D1" presStyleIdx="0" presStyleCnt="4"/>
      <dgm:spPr/>
      <dgm:t>
        <a:bodyPr/>
        <a:lstStyle/>
        <a:p>
          <a:endParaRPr lang="en-US"/>
        </a:p>
      </dgm:t>
    </dgm:pt>
    <dgm:pt modelId="{FE79B716-6B18-4B97-AFE3-D2B710CE71B0}" type="pres">
      <dgm:prSet presAssocID="{F613AC1C-4CC2-4AF0-9C14-B8DAE5F35D16}" presName="connectorText" presStyleLbl="sibTrans2D1" presStyleIdx="0" presStyleCnt="4"/>
      <dgm:spPr/>
      <dgm:t>
        <a:bodyPr/>
        <a:lstStyle/>
        <a:p>
          <a:endParaRPr lang="en-US"/>
        </a:p>
      </dgm:t>
    </dgm:pt>
    <dgm:pt modelId="{16F02100-7446-49E0-B15F-D251B3229329}" type="pres">
      <dgm:prSet presAssocID="{A38CE920-4CCF-4F59-ABA1-AAA1CD9DE9A4}" presName="node" presStyleLbl="node1" presStyleIdx="0" presStyleCnt="4" custScaleX="150772" custScaleY="129655" custRadScaleRad="139726" custRadScaleInc="47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E72AB02-AE59-4F71-9E8E-1D44AC3A6C87}" type="pres">
      <dgm:prSet presAssocID="{522AF991-AABF-41C5-996C-22F799EB26F5}" presName="parTrans" presStyleLbl="sibTrans2D1" presStyleIdx="1" presStyleCnt="4"/>
      <dgm:spPr/>
      <dgm:t>
        <a:bodyPr/>
        <a:lstStyle/>
        <a:p>
          <a:endParaRPr lang="en-US"/>
        </a:p>
      </dgm:t>
    </dgm:pt>
    <dgm:pt modelId="{279000BD-1538-44C4-9BF4-114F00B4C0BD}" type="pres">
      <dgm:prSet presAssocID="{522AF991-AABF-41C5-996C-22F799EB26F5}" presName="connectorText" presStyleLbl="sibTrans2D1" presStyleIdx="1" presStyleCnt="4"/>
      <dgm:spPr/>
      <dgm:t>
        <a:bodyPr/>
        <a:lstStyle/>
        <a:p>
          <a:endParaRPr lang="en-US"/>
        </a:p>
      </dgm:t>
    </dgm:pt>
    <dgm:pt modelId="{2B3B7553-3EE5-4E62-AF8C-C674DA077655}" type="pres">
      <dgm:prSet presAssocID="{6E3DAF88-AE47-48C5-A348-DEDA986A03E6}" presName="node" presStyleLbl="node1" presStyleIdx="1" presStyleCnt="4" custScaleX="142973" custScaleY="142619" custRadScaleRad="119556" custRadScaleInc="18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0FFD180-CCB4-45CC-9B78-A193BEBDAD9B}" type="pres">
      <dgm:prSet presAssocID="{432DD2A6-1C7A-41F5-8BCB-E8A2D0A8123D}" presName="parTrans" presStyleLbl="sibTrans2D1" presStyleIdx="2" presStyleCnt="4"/>
      <dgm:spPr/>
      <dgm:t>
        <a:bodyPr/>
        <a:lstStyle/>
        <a:p>
          <a:endParaRPr lang="en-US"/>
        </a:p>
      </dgm:t>
    </dgm:pt>
    <dgm:pt modelId="{9B946F81-CFBF-4912-9326-ACC84120A496}" type="pres">
      <dgm:prSet presAssocID="{432DD2A6-1C7A-41F5-8BCB-E8A2D0A8123D}" presName="connectorText" presStyleLbl="sibTrans2D1" presStyleIdx="2" presStyleCnt="4"/>
      <dgm:spPr/>
      <dgm:t>
        <a:bodyPr/>
        <a:lstStyle/>
        <a:p>
          <a:endParaRPr lang="en-US"/>
        </a:p>
      </dgm:t>
    </dgm:pt>
    <dgm:pt modelId="{A4BFB4BC-F5BE-426F-A11C-B0BD86BE5606}" type="pres">
      <dgm:prSet presAssocID="{4C7ECA9C-52CF-4168-99F3-D120B502D2E1}" presName="node" presStyleLbl="node1" presStyleIdx="2" presStyleCnt="4" custScaleX="150772" custScaleY="13192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38569C-3305-4309-ADF0-30F16C2BC52A}" type="pres">
      <dgm:prSet presAssocID="{76F803CC-960D-44B7-BCB6-06C52A1845B3}" presName="parTrans" presStyleLbl="sibTrans2D1" presStyleIdx="3" presStyleCnt="4"/>
      <dgm:spPr/>
      <dgm:t>
        <a:bodyPr/>
        <a:lstStyle/>
        <a:p>
          <a:endParaRPr lang="en-US"/>
        </a:p>
      </dgm:t>
    </dgm:pt>
    <dgm:pt modelId="{42AEBB35-9415-4562-9BA8-DF4D9F8CB783}" type="pres">
      <dgm:prSet presAssocID="{76F803CC-960D-44B7-BCB6-06C52A1845B3}" presName="connectorText" presStyleLbl="sibTrans2D1" presStyleIdx="3" presStyleCnt="4"/>
      <dgm:spPr/>
      <dgm:t>
        <a:bodyPr/>
        <a:lstStyle/>
        <a:p>
          <a:endParaRPr lang="en-US"/>
        </a:p>
      </dgm:t>
    </dgm:pt>
    <dgm:pt modelId="{9E83753A-37A9-49D6-9387-C76608A7855E}" type="pres">
      <dgm:prSet presAssocID="{9DB01EDA-A249-4A9B-BD66-32E5F17AF1DA}" presName="node" presStyleLbl="node1" presStyleIdx="3" presStyleCnt="4" custScaleX="142203" custScaleY="142618" custRadScaleRad="110239" custRadScaleInc="367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4EC2FA2-41DD-46A3-ABE0-456B1BF9BFB0}" srcId="{BED251C5-DED8-4140-B81E-B89E0679D93D}" destId="{5A484B2F-0846-4B55-98E5-570C3B5EF2DB}" srcOrd="0" destOrd="0" parTransId="{4B90AF83-7CA8-41CB-91D2-FA0F39625462}" sibTransId="{C34DE3CB-B5F0-4A26-AED4-DC1AD1B9EC06}"/>
    <dgm:cxn modelId="{500A3702-6158-482F-B603-4702A8518092}" srcId="{5A484B2F-0846-4B55-98E5-570C3B5EF2DB}" destId="{A38CE920-4CCF-4F59-ABA1-AAA1CD9DE9A4}" srcOrd="0" destOrd="0" parTransId="{F613AC1C-4CC2-4AF0-9C14-B8DAE5F35D16}" sibTransId="{91C84004-0DBB-468F-8BC5-302799EE0EFE}"/>
    <dgm:cxn modelId="{7DE34E94-F4F5-4B15-A617-AC2AEDFE764D}" srcId="{5A484B2F-0846-4B55-98E5-570C3B5EF2DB}" destId="{9DB01EDA-A249-4A9B-BD66-32E5F17AF1DA}" srcOrd="3" destOrd="0" parTransId="{76F803CC-960D-44B7-BCB6-06C52A1845B3}" sibTransId="{9400A2A7-63EB-40A1-AF86-FDB128D9CD5E}"/>
    <dgm:cxn modelId="{CA3A706A-9376-45A3-8F56-54E713D1A2AB}" type="presOf" srcId="{432DD2A6-1C7A-41F5-8BCB-E8A2D0A8123D}" destId="{9B946F81-CFBF-4912-9326-ACC84120A496}" srcOrd="1" destOrd="0" presId="urn:microsoft.com/office/officeart/2005/8/layout/radial5"/>
    <dgm:cxn modelId="{2C6F8A95-9ED7-40E8-9BF7-5D8612F87D22}" type="presOf" srcId="{F613AC1C-4CC2-4AF0-9C14-B8DAE5F35D16}" destId="{FE79B716-6B18-4B97-AFE3-D2B710CE71B0}" srcOrd="1" destOrd="0" presId="urn:microsoft.com/office/officeart/2005/8/layout/radial5"/>
    <dgm:cxn modelId="{A646D027-FA7E-4383-AFAA-EFD8FA1BB171}" type="presOf" srcId="{9DB01EDA-A249-4A9B-BD66-32E5F17AF1DA}" destId="{9E83753A-37A9-49D6-9387-C76608A7855E}" srcOrd="0" destOrd="0" presId="urn:microsoft.com/office/officeart/2005/8/layout/radial5"/>
    <dgm:cxn modelId="{E00A575A-BCD8-4FDA-B0D3-7014E00B8658}" type="presOf" srcId="{76F803CC-960D-44B7-BCB6-06C52A1845B3}" destId="{42AEBB35-9415-4562-9BA8-DF4D9F8CB783}" srcOrd="1" destOrd="0" presId="urn:microsoft.com/office/officeart/2005/8/layout/radial5"/>
    <dgm:cxn modelId="{3619F445-5A46-4AA7-BE17-F058ED5B412A}" type="presOf" srcId="{5A484B2F-0846-4B55-98E5-570C3B5EF2DB}" destId="{A3D8664A-3269-4501-8343-74D0978C8335}" srcOrd="0" destOrd="0" presId="urn:microsoft.com/office/officeart/2005/8/layout/radial5"/>
    <dgm:cxn modelId="{3B16D6B3-8496-4A61-8002-D435EC75366C}" type="presOf" srcId="{522AF991-AABF-41C5-996C-22F799EB26F5}" destId="{279000BD-1538-44C4-9BF4-114F00B4C0BD}" srcOrd="1" destOrd="0" presId="urn:microsoft.com/office/officeart/2005/8/layout/radial5"/>
    <dgm:cxn modelId="{0985D095-9B2D-4FB7-B6A2-75BB22167685}" type="presOf" srcId="{F613AC1C-4CC2-4AF0-9C14-B8DAE5F35D16}" destId="{E6623FF5-1E75-4BE9-A615-A3FF12D0DC0E}" srcOrd="0" destOrd="0" presId="urn:microsoft.com/office/officeart/2005/8/layout/radial5"/>
    <dgm:cxn modelId="{6FB0CBAD-3FC0-4021-86C3-A50DA14ACD26}" type="presOf" srcId="{76F803CC-960D-44B7-BCB6-06C52A1845B3}" destId="{8E38569C-3305-4309-ADF0-30F16C2BC52A}" srcOrd="0" destOrd="0" presId="urn:microsoft.com/office/officeart/2005/8/layout/radial5"/>
    <dgm:cxn modelId="{4E5A4D93-FFDE-4191-B82A-4B82B4467160}" type="presOf" srcId="{6E3DAF88-AE47-48C5-A348-DEDA986A03E6}" destId="{2B3B7553-3EE5-4E62-AF8C-C674DA077655}" srcOrd="0" destOrd="0" presId="urn:microsoft.com/office/officeart/2005/8/layout/radial5"/>
    <dgm:cxn modelId="{7D66B614-403D-4E10-B89F-D101E9BC82B4}" type="presOf" srcId="{BED251C5-DED8-4140-B81E-B89E0679D93D}" destId="{617C404E-2359-4DA0-B3A3-3E50EAB9C41F}" srcOrd="0" destOrd="0" presId="urn:microsoft.com/office/officeart/2005/8/layout/radial5"/>
    <dgm:cxn modelId="{6A3F0F9A-B2F3-42D0-A3AE-1BF5BAA99F98}" type="presOf" srcId="{432DD2A6-1C7A-41F5-8BCB-E8A2D0A8123D}" destId="{A0FFD180-CCB4-45CC-9B78-A193BEBDAD9B}" srcOrd="0" destOrd="0" presId="urn:microsoft.com/office/officeart/2005/8/layout/radial5"/>
    <dgm:cxn modelId="{47F0A3E9-AC97-48A6-AE93-C5A6C9912DC5}" srcId="{5A484B2F-0846-4B55-98E5-570C3B5EF2DB}" destId="{4C7ECA9C-52CF-4168-99F3-D120B502D2E1}" srcOrd="2" destOrd="0" parTransId="{432DD2A6-1C7A-41F5-8BCB-E8A2D0A8123D}" sibTransId="{45AA5279-BD70-4AAC-B581-FA01CCF57C2A}"/>
    <dgm:cxn modelId="{69F058C4-A266-4B24-88E8-02B57053B6EF}" type="presOf" srcId="{522AF991-AABF-41C5-996C-22F799EB26F5}" destId="{DE72AB02-AE59-4F71-9E8E-1D44AC3A6C87}" srcOrd="0" destOrd="0" presId="urn:microsoft.com/office/officeart/2005/8/layout/radial5"/>
    <dgm:cxn modelId="{DD606EDD-5FBF-4D91-9778-01685B25B2D8}" srcId="{5A484B2F-0846-4B55-98E5-570C3B5EF2DB}" destId="{6E3DAF88-AE47-48C5-A348-DEDA986A03E6}" srcOrd="1" destOrd="0" parTransId="{522AF991-AABF-41C5-996C-22F799EB26F5}" sibTransId="{15BFCD29-A9B4-4CEF-8029-332A47AF8871}"/>
    <dgm:cxn modelId="{45CCA2E7-C3F8-45B3-8402-710174CC88A2}" type="presOf" srcId="{A38CE920-4CCF-4F59-ABA1-AAA1CD9DE9A4}" destId="{16F02100-7446-49E0-B15F-D251B3229329}" srcOrd="0" destOrd="0" presId="urn:microsoft.com/office/officeart/2005/8/layout/radial5"/>
    <dgm:cxn modelId="{27FD377D-58DE-44E6-AF91-A1150AD7D545}" type="presOf" srcId="{4C7ECA9C-52CF-4168-99F3-D120B502D2E1}" destId="{A4BFB4BC-F5BE-426F-A11C-B0BD86BE5606}" srcOrd="0" destOrd="0" presId="urn:microsoft.com/office/officeart/2005/8/layout/radial5"/>
    <dgm:cxn modelId="{23182252-C780-49D9-BE38-EBC9C52AF5A5}" type="presParOf" srcId="{617C404E-2359-4DA0-B3A3-3E50EAB9C41F}" destId="{A3D8664A-3269-4501-8343-74D0978C8335}" srcOrd="0" destOrd="0" presId="urn:microsoft.com/office/officeart/2005/8/layout/radial5"/>
    <dgm:cxn modelId="{10A77DC9-EADB-4E67-95A3-81FAA1DBF95C}" type="presParOf" srcId="{617C404E-2359-4DA0-B3A3-3E50EAB9C41F}" destId="{E6623FF5-1E75-4BE9-A615-A3FF12D0DC0E}" srcOrd="1" destOrd="0" presId="urn:microsoft.com/office/officeart/2005/8/layout/radial5"/>
    <dgm:cxn modelId="{8D7FCE94-B0EC-4DB5-B612-700C5339A8FE}" type="presParOf" srcId="{E6623FF5-1E75-4BE9-A615-A3FF12D0DC0E}" destId="{FE79B716-6B18-4B97-AFE3-D2B710CE71B0}" srcOrd="0" destOrd="0" presId="urn:microsoft.com/office/officeart/2005/8/layout/radial5"/>
    <dgm:cxn modelId="{D86C59B5-1E57-473A-825F-9D5E3EA41360}" type="presParOf" srcId="{617C404E-2359-4DA0-B3A3-3E50EAB9C41F}" destId="{16F02100-7446-49E0-B15F-D251B3229329}" srcOrd="2" destOrd="0" presId="urn:microsoft.com/office/officeart/2005/8/layout/radial5"/>
    <dgm:cxn modelId="{648C34C2-41ED-4367-81E5-F9900DF43E73}" type="presParOf" srcId="{617C404E-2359-4DA0-B3A3-3E50EAB9C41F}" destId="{DE72AB02-AE59-4F71-9E8E-1D44AC3A6C87}" srcOrd="3" destOrd="0" presId="urn:microsoft.com/office/officeart/2005/8/layout/radial5"/>
    <dgm:cxn modelId="{35D17098-55DC-4CC4-87DB-6E51CF6F6BD7}" type="presParOf" srcId="{DE72AB02-AE59-4F71-9E8E-1D44AC3A6C87}" destId="{279000BD-1538-44C4-9BF4-114F00B4C0BD}" srcOrd="0" destOrd="0" presId="urn:microsoft.com/office/officeart/2005/8/layout/radial5"/>
    <dgm:cxn modelId="{2EA5BCF3-1D18-4151-8F95-98C293A18F9C}" type="presParOf" srcId="{617C404E-2359-4DA0-B3A3-3E50EAB9C41F}" destId="{2B3B7553-3EE5-4E62-AF8C-C674DA077655}" srcOrd="4" destOrd="0" presId="urn:microsoft.com/office/officeart/2005/8/layout/radial5"/>
    <dgm:cxn modelId="{BA8EFB69-E17A-4813-AC9F-C4AC1BBF2B1E}" type="presParOf" srcId="{617C404E-2359-4DA0-B3A3-3E50EAB9C41F}" destId="{A0FFD180-CCB4-45CC-9B78-A193BEBDAD9B}" srcOrd="5" destOrd="0" presId="urn:microsoft.com/office/officeart/2005/8/layout/radial5"/>
    <dgm:cxn modelId="{DBB2F974-1ED3-436C-83DF-9B4D3F2E81E4}" type="presParOf" srcId="{A0FFD180-CCB4-45CC-9B78-A193BEBDAD9B}" destId="{9B946F81-CFBF-4912-9326-ACC84120A496}" srcOrd="0" destOrd="0" presId="urn:microsoft.com/office/officeart/2005/8/layout/radial5"/>
    <dgm:cxn modelId="{0ABA43CF-F0E5-48AC-B85C-C09F00BCAF81}" type="presParOf" srcId="{617C404E-2359-4DA0-B3A3-3E50EAB9C41F}" destId="{A4BFB4BC-F5BE-426F-A11C-B0BD86BE5606}" srcOrd="6" destOrd="0" presId="urn:microsoft.com/office/officeart/2005/8/layout/radial5"/>
    <dgm:cxn modelId="{8CA2F4B4-4369-4FB8-9632-3337BE661C5B}" type="presParOf" srcId="{617C404E-2359-4DA0-B3A3-3E50EAB9C41F}" destId="{8E38569C-3305-4309-ADF0-30F16C2BC52A}" srcOrd="7" destOrd="0" presId="urn:microsoft.com/office/officeart/2005/8/layout/radial5"/>
    <dgm:cxn modelId="{550965C3-7E41-495E-B46E-A28018600224}" type="presParOf" srcId="{8E38569C-3305-4309-ADF0-30F16C2BC52A}" destId="{42AEBB35-9415-4562-9BA8-DF4D9F8CB783}" srcOrd="0" destOrd="0" presId="urn:microsoft.com/office/officeart/2005/8/layout/radial5"/>
    <dgm:cxn modelId="{018DD647-9C13-4C3E-9512-DA8F30012B1D}" type="presParOf" srcId="{617C404E-2359-4DA0-B3A3-3E50EAB9C41F}" destId="{9E83753A-37A9-49D6-9387-C76608A7855E}" srcOrd="8" destOrd="0" presId="urn:microsoft.com/office/officeart/2005/8/layout/radial5"/>
  </dgm:cxnLst>
  <dgm:bg>
    <a:effectLst>
      <a:glow rad="228600">
        <a:schemeClr val="accent2">
          <a:satMod val="175000"/>
          <a:alpha val="40000"/>
        </a:schemeClr>
      </a:glow>
    </a:effectLst>
  </dgm:bg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083B68-D8A7-4A6D-A7A7-1334CF21C103}" type="datetimeFigureOut">
              <a:rPr lang="en-US" smtClean="0"/>
              <a:pPr/>
              <a:t>9/23/2017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F67AD2-BB2D-4412-94E2-5AF36B9493C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F67AD2-BB2D-4412-94E2-5AF36B9493C1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8F620C1-8934-482A-9516-25ED7E6A6C59}" type="datetimeFigureOut">
              <a:rPr lang="en-US" smtClean="0"/>
              <a:pPr/>
              <a:t>9/23/2017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0C40524-EDA3-48FB-8AFD-4C94626F70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F620C1-8934-482A-9516-25ED7E6A6C59}" type="datetimeFigureOut">
              <a:rPr lang="en-US" smtClean="0"/>
              <a:pPr/>
              <a:t>9/23/2017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C40524-EDA3-48FB-8AFD-4C94626F70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F620C1-8934-482A-9516-25ED7E6A6C59}" type="datetimeFigureOut">
              <a:rPr lang="en-US" smtClean="0"/>
              <a:pPr/>
              <a:t>9/23/2017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C40524-EDA3-48FB-8AFD-4C94626F70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F620C1-8934-482A-9516-25ED7E6A6C59}" type="datetimeFigureOut">
              <a:rPr lang="en-US" smtClean="0"/>
              <a:pPr/>
              <a:t>9/23/2017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C40524-EDA3-48FB-8AFD-4C94626F700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F620C1-8934-482A-9516-25ED7E6A6C59}" type="datetimeFigureOut">
              <a:rPr lang="en-US" smtClean="0"/>
              <a:pPr/>
              <a:t>9/23/2017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C40524-EDA3-48FB-8AFD-4C94626F700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F620C1-8934-482A-9516-25ED7E6A6C59}" type="datetimeFigureOut">
              <a:rPr lang="en-US" smtClean="0"/>
              <a:pPr/>
              <a:t>9/23/2017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C40524-EDA3-48FB-8AFD-4C94626F700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F620C1-8934-482A-9516-25ED7E6A6C59}" type="datetimeFigureOut">
              <a:rPr lang="en-US" smtClean="0"/>
              <a:pPr/>
              <a:t>9/23/2017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C40524-EDA3-48FB-8AFD-4C94626F70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F620C1-8934-482A-9516-25ED7E6A6C59}" type="datetimeFigureOut">
              <a:rPr lang="en-US" smtClean="0"/>
              <a:pPr/>
              <a:t>9/23/2017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C40524-EDA3-48FB-8AFD-4C94626F700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F620C1-8934-482A-9516-25ED7E6A6C59}" type="datetimeFigureOut">
              <a:rPr lang="en-US" smtClean="0"/>
              <a:pPr/>
              <a:t>9/23/2017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C40524-EDA3-48FB-8AFD-4C94626F70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8F620C1-8934-482A-9516-25ED7E6A6C59}" type="datetimeFigureOut">
              <a:rPr lang="en-US" smtClean="0"/>
              <a:pPr/>
              <a:t>9/23/2017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C40524-EDA3-48FB-8AFD-4C94626F70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8F620C1-8934-482A-9516-25ED7E6A6C59}" type="datetimeFigureOut">
              <a:rPr lang="en-US" smtClean="0"/>
              <a:pPr/>
              <a:t>9/23/2017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0C40524-EDA3-48FB-8AFD-4C94626F700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8F620C1-8934-482A-9516-25ED7E6A6C59}" type="datetimeFigureOut">
              <a:rPr lang="en-US" smtClean="0"/>
              <a:pPr/>
              <a:t>9/23/2017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0C40524-EDA3-48FB-8AFD-4C94626F700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flower.gif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143001" y="3244334"/>
            <a:ext cx="7543800" cy="264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600" dirty="0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¯^</a:t>
            </a:r>
            <a:r>
              <a:rPr lang="en-US" sz="16600" dirty="0" err="1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vMZg</a:t>
            </a:r>
            <a:endParaRPr lang="en-US" sz="16600" dirty="0">
              <a:solidFill>
                <a:srgbClr val="FF0000"/>
              </a:solidFill>
              <a:latin typeface="SutonnyMJ" pitchFamily="2" charset="0"/>
              <a:cs typeface="SutonnyMJ" pitchFamily="2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304801"/>
            <a:ext cx="8077200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Bmjvg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cuvPwU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¯Í‡¤^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i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Dci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cÖwZwôZ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|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Gi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g‡a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¨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mvjvZ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2q ¯Í¤¢ |</a:t>
            </a:r>
          </a:p>
          <a:p>
            <a:endParaRPr lang="en-US" sz="3200" dirty="0" smtClean="0">
              <a:latin typeface="SutonnyMJ" pitchFamily="2" charset="0"/>
              <a:cs typeface="SutonnyMJ" pitchFamily="2" charset="0"/>
            </a:endParaRPr>
          </a:p>
          <a:p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mvjvZ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Ggb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GKwU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Bev`Z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wKqvg‡Zi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w`b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Avjøvn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&amp;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me©cÖ_g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mvjv‡Zi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wnmve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wb‡eb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| G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m¤ú‡K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©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ivm~j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(m.)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e‡j‡QbÑ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     A_© </a:t>
            </a:r>
            <a:r>
              <a:rPr lang="en-US" sz="32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t </a:t>
            </a:r>
            <a:r>
              <a:rPr lang="en-US" sz="3200" u="sng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wKqvg‡Zi</a:t>
            </a:r>
            <a:r>
              <a:rPr lang="en-US" sz="3200" u="sng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u="sng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w`b</a:t>
            </a:r>
            <a:r>
              <a:rPr lang="en-US" sz="3200" u="sng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u="sng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ev›`vi</a:t>
            </a:r>
            <a:r>
              <a:rPr lang="en-US" sz="3200" u="sng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u="sng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KvQ</a:t>
            </a:r>
            <a:r>
              <a:rPr lang="en-US" sz="3200" u="sng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‡_‡K </a:t>
            </a:r>
            <a:r>
              <a:rPr lang="en-US" sz="3200" u="sng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me©cÖ_g</a:t>
            </a:r>
            <a:r>
              <a:rPr lang="en-US" sz="3200" u="sng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u="sng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mvjv‡Zi</a:t>
            </a:r>
            <a:r>
              <a:rPr lang="en-US" sz="3200" u="sng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u="sng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wnmve</a:t>
            </a:r>
            <a:r>
              <a:rPr lang="en-US" sz="3200" u="sng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u="sng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wb‡eb</a:t>
            </a:r>
            <a:r>
              <a:rPr lang="en-US" sz="3200" u="sng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|</a:t>
            </a:r>
          </a:p>
          <a:p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mvjvZ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gvbyl‡K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Lvivc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KvR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†_‡K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weiZ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iv‡L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G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m¤ú‡K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©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Avjøvn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&amp;</a:t>
            </a:r>
          </a:p>
          <a:p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e‡jb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Ñ Ò </a:t>
            </a:r>
            <a:r>
              <a:rPr lang="en-US" sz="3200" dirty="0" err="1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Bbœvm&amp;mvjvZv</a:t>
            </a:r>
            <a:r>
              <a:rPr lang="en-US" sz="3200" dirty="0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Zvbnv</a:t>
            </a:r>
            <a:r>
              <a:rPr lang="en-US" sz="3200" dirty="0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Avwbj</a:t>
            </a:r>
            <a:r>
              <a:rPr lang="en-US" sz="3200" dirty="0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dvn&amp;kvwq</a:t>
            </a:r>
            <a:r>
              <a:rPr lang="en-US" sz="3200" dirty="0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Iqvj</a:t>
            </a:r>
            <a:r>
              <a:rPr lang="en-US" sz="3200" dirty="0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gybKvi</a:t>
            </a:r>
            <a:r>
              <a:rPr lang="en-US" sz="3200" dirty="0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 Ó</a:t>
            </a:r>
          </a:p>
          <a:p>
            <a:r>
              <a:rPr lang="en-US" sz="3200" dirty="0" smtClean="0">
                <a:latin typeface="SutonnyMJ" pitchFamily="2" charset="0"/>
                <a:cs typeface="SutonnyMJ" pitchFamily="2" charset="0"/>
              </a:rPr>
              <a:t>A_© t </a:t>
            </a:r>
            <a:r>
              <a:rPr lang="en-US" sz="3200" u="sng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wbðq</a:t>
            </a:r>
            <a:r>
              <a:rPr lang="en-US" sz="3200" u="sng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u="sng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mvjvZ</a:t>
            </a:r>
            <a:r>
              <a:rPr lang="en-US" sz="3200" u="sng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u="sng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gvbyl‡K</a:t>
            </a:r>
            <a:r>
              <a:rPr lang="en-US" sz="3200" u="sng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u="sng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Akøxj</a:t>
            </a:r>
            <a:r>
              <a:rPr lang="en-US" sz="3200" u="sng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I </a:t>
            </a:r>
            <a:r>
              <a:rPr lang="en-US" sz="3200" u="sng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Lvivc</a:t>
            </a:r>
            <a:r>
              <a:rPr lang="en-US" sz="3200" u="sng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u="sng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KvR</a:t>
            </a:r>
            <a:r>
              <a:rPr lang="en-US" sz="3200" u="sng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†_‡K </a:t>
            </a:r>
            <a:r>
              <a:rPr lang="en-US" sz="3200" u="sng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weiZ</a:t>
            </a:r>
            <a:r>
              <a:rPr lang="en-US" sz="3200" u="sng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u="sng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iv‡L</a:t>
            </a:r>
            <a:r>
              <a:rPr lang="en-US" sz="3200" u="sng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|</a:t>
            </a:r>
          </a:p>
          <a:p>
            <a:r>
              <a:rPr lang="en-US" sz="3200" dirty="0" smtClean="0">
                <a:latin typeface="SutonnyMJ" pitchFamily="2" charset="0"/>
                <a:cs typeface="SutonnyMJ" pitchFamily="2" charset="0"/>
              </a:rPr>
              <a:t>‡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R‡b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ivL‡Z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n‡e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.....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kwiqZ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Aby‡gvw`Z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KviY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Qvov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KL‡bvB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mvjvZ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Z¨vM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Kiv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hv‡e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bv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|</a:t>
            </a:r>
          </a:p>
          <a:p>
            <a:endParaRPr lang="en-US" sz="3200" u="sng" dirty="0">
              <a:latin typeface="SutonnyMJ" pitchFamily="2" charset="0"/>
              <a:cs typeface="SutonnyMJ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2000" y="228600"/>
            <a:ext cx="7620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Bmjvg</a:t>
            </a:r>
            <a:r>
              <a:rPr lang="en-US" sz="3200" dirty="0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cuvP</a:t>
            </a:r>
            <a:r>
              <a:rPr lang="en-US" sz="3200" dirty="0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 Iqv³ </a:t>
            </a:r>
            <a:r>
              <a:rPr lang="en-US" sz="3200" dirty="0" err="1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mvjvZ</a:t>
            </a:r>
            <a:r>
              <a:rPr lang="en-US" sz="3200" dirty="0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dih</a:t>
            </a:r>
            <a:r>
              <a:rPr lang="en-US" sz="3200" dirty="0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K‡i‡Qb</a:t>
            </a:r>
            <a:r>
              <a:rPr lang="en-US" sz="3200" dirty="0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 , </a:t>
            </a:r>
            <a:r>
              <a:rPr lang="en-US" sz="3200" dirty="0" err="1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Zv</a:t>
            </a:r>
            <a:r>
              <a:rPr lang="en-US" sz="3200" dirty="0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wb¤œiƒc</a:t>
            </a:r>
            <a:r>
              <a:rPr lang="en-US" sz="3200" dirty="0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 t</a:t>
            </a:r>
            <a:endParaRPr lang="en-US" sz="3200" dirty="0">
              <a:solidFill>
                <a:srgbClr val="FF0000"/>
              </a:solidFill>
              <a:latin typeface="SutonnyMJ" pitchFamily="2" charset="0"/>
              <a:cs typeface="SutonnyMJ" pitchFamily="2" charset="0"/>
            </a:endParaRPr>
          </a:p>
        </p:txBody>
      </p:sp>
      <p:graphicFrame>
        <p:nvGraphicFramePr>
          <p:cNvPr id="5" name="Diagram 4"/>
          <p:cNvGraphicFramePr/>
          <p:nvPr/>
        </p:nvGraphicFramePr>
        <p:xfrm>
          <a:off x="1524000" y="1066800"/>
          <a:ext cx="60960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Graphic spid="5" grpId="0">
        <p:bldAsOne/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icture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77251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smtClean="0">
                <a:solidFill>
                  <a:srgbClr val="0070C0"/>
                </a:solidFill>
                <a:latin typeface="SutonnyMJ" pitchFamily="2" charset="0"/>
                <a:cs typeface="SutonnyMJ" pitchFamily="2" charset="0"/>
              </a:rPr>
              <a:t>     </a:t>
            </a:r>
            <a:r>
              <a:rPr lang="en-US" sz="8000" dirty="0" err="1" smtClean="0">
                <a:solidFill>
                  <a:srgbClr val="0070C0"/>
                </a:solidFill>
                <a:latin typeface="SutonnyMJ" pitchFamily="2" charset="0"/>
                <a:cs typeface="SutonnyMJ" pitchFamily="2" charset="0"/>
              </a:rPr>
              <a:t>mvjv‡Zi</a:t>
            </a:r>
            <a:r>
              <a:rPr lang="en-US" sz="8000" dirty="0" smtClean="0">
                <a:solidFill>
                  <a:srgbClr val="0070C0"/>
                </a:solidFill>
                <a:latin typeface="SutonnyMJ" pitchFamily="2" charset="0"/>
                <a:cs typeface="SutonnyMJ" pitchFamily="2" charset="0"/>
              </a:rPr>
              <a:t>  ¸</a:t>
            </a:r>
            <a:r>
              <a:rPr lang="en-US" sz="8000" dirty="0" err="1" smtClean="0">
                <a:solidFill>
                  <a:srgbClr val="0070C0"/>
                </a:solidFill>
                <a:latin typeface="SutonnyMJ" pitchFamily="2" charset="0"/>
                <a:cs typeface="SutonnyMJ" pitchFamily="2" charset="0"/>
              </a:rPr>
              <a:t>iæZ</a:t>
            </a:r>
            <a:r>
              <a:rPr lang="en-US" sz="8000" dirty="0" smtClean="0">
                <a:solidFill>
                  <a:srgbClr val="0070C0"/>
                </a:solidFill>
                <a:latin typeface="SutonnyMJ" pitchFamily="2" charset="0"/>
                <a:cs typeface="SutonnyMJ" pitchFamily="2" charset="0"/>
              </a:rPr>
              <a:t>¡ t</a:t>
            </a:r>
          </a:p>
          <a:p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GKRb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gymwj‡gi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‰`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bw›`b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Rxe‡b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mvjv‡Zi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¸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iæZ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¡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Acwimxg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|</a:t>
            </a:r>
          </a:p>
          <a:p>
            <a:pPr>
              <a:buFont typeface="Wingdings" pitchFamily="2" charset="2"/>
              <a:buChar char="Ø"/>
            </a:pP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mvjvZ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RvgvAv‡Zi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mv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‡_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Av`vq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Ki‡Z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n‡e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| G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m¤ú‡K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© </a:t>
            </a:r>
          </a:p>
          <a:p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  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Avjøvn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&amp;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e‡jbÑÒ</a:t>
            </a:r>
            <a:r>
              <a:rPr lang="en-US" sz="3200" dirty="0" err="1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IqviKvD</a:t>
            </a:r>
            <a:r>
              <a:rPr lang="en-US" sz="3200" dirty="0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gvAvi</a:t>
            </a:r>
            <a:r>
              <a:rPr lang="en-US" sz="3200" dirty="0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ivwKqxb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Ó </a:t>
            </a:r>
          </a:p>
          <a:p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   A_© </a:t>
            </a:r>
            <a:r>
              <a:rPr lang="en-US" sz="32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t †</a:t>
            </a:r>
            <a:r>
              <a:rPr lang="en-US" sz="32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Zvgiv</a:t>
            </a:r>
            <a:r>
              <a:rPr lang="en-US" sz="32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iæKzKvix‡`i</a:t>
            </a:r>
            <a:r>
              <a:rPr lang="en-US" sz="32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mv</a:t>
            </a:r>
            <a:r>
              <a:rPr lang="en-US" sz="32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‡_ </a:t>
            </a:r>
            <a:r>
              <a:rPr lang="en-US" sz="32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iæKz</a:t>
            </a:r>
            <a:r>
              <a:rPr lang="en-US" sz="32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Ki</a:t>
            </a:r>
            <a:r>
              <a:rPr lang="en-US" sz="32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| </a:t>
            </a:r>
            <a:r>
              <a:rPr lang="en-US" sz="32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A_©vr</a:t>
            </a:r>
            <a:r>
              <a:rPr lang="en-US" sz="32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:-                    </a:t>
            </a:r>
            <a:r>
              <a:rPr lang="en-US" sz="32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RvgvAv‡Zi</a:t>
            </a:r>
            <a:r>
              <a:rPr lang="en-US" sz="32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mv</a:t>
            </a:r>
            <a:r>
              <a:rPr lang="en-US" sz="32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‡_ </a:t>
            </a:r>
            <a:r>
              <a:rPr lang="en-US" sz="32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mvjvZ</a:t>
            </a:r>
            <a:r>
              <a:rPr lang="en-US" sz="32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Av`vq</a:t>
            </a:r>
            <a:r>
              <a:rPr lang="en-US" sz="32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Ki</a:t>
            </a:r>
            <a:r>
              <a:rPr lang="en-US" sz="32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| 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(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m~iv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Avj-evKviv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,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AvqvZ</a:t>
            </a:r>
            <a:endParaRPr lang="en-US" sz="3200" dirty="0" smtClean="0">
              <a:latin typeface="SutonnyMJ" pitchFamily="2" charset="0"/>
              <a:cs typeface="SutonnyMJ" pitchFamily="2" charset="0"/>
            </a:endParaRPr>
          </a:p>
          <a:p>
            <a:r>
              <a:rPr lang="en-US" sz="3200" dirty="0" smtClean="0">
                <a:latin typeface="SutonnyMJ" pitchFamily="2" charset="0"/>
                <a:cs typeface="SutonnyMJ" pitchFamily="2" charset="0"/>
              </a:rPr>
              <a:t>43 )</a:t>
            </a:r>
          </a:p>
          <a:p>
            <a:pPr>
              <a:buFont typeface="Wingdings" pitchFamily="2" charset="2"/>
              <a:buChar char="Ø"/>
            </a:pP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mvjvZ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bóKvix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m¤ú‡K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©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Avjøvn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&amp;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e‡jbÑ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A_© t </a:t>
            </a:r>
            <a:r>
              <a:rPr lang="en-US" sz="32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‡h e¨vw³ </a:t>
            </a:r>
            <a:r>
              <a:rPr lang="en-US" sz="32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mvjvZ</a:t>
            </a:r>
            <a:endParaRPr lang="en-US" sz="3200" dirty="0" smtClean="0">
              <a:solidFill>
                <a:srgbClr val="00B050"/>
              </a:solidFill>
              <a:latin typeface="SutonnyMJ" pitchFamily="2" charset="0"/>
              <a:cs typeface="SutonnyMJ" pitchFamily="2" charset="0"/>
            </a:endParaRPr>
          </a:p>
          <a:p>
            <a:r>
              <a:rPr lang="en-US" sz="32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   </a:t>
            </a:r>
            <a:r>
              <a:rPr lang="en-US" sz="32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bó</a:t>
            </a:r>
            <a:r>
              <a:rPr lang="en-US" sz="32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Kij</a:t>
            </a:r>
            <a:r>
              <a:rPr lang="en-US" sz="32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†m †</a:t>
            </a:r>
            <a:r>
              <a:rPr lang="en-US" sz="32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hb</a:t>
            </a:r>
            <a:r>
              <a:rPr lang="en-US" sz="32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RvwZ‡K</a:t>
            </a:r>
            <a:r>
              <a:rPr lang="en-US" sz="32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aŸsm</a:t>
            </a:r>
            <a:r>
              <a:rPr lang="en-US" sz="32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Kij</a:t>
            </a:r>
            <a:r>
              <a:rPr lang="en-US" sz="32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|</a:t>
            </a:r>
          </a:p>
          <a:p>
            <a:pPr>
              <a:buFont typeface="Wingdings" pitchFamily="2" charset="2"/>
              <a:buChar char="v"/>
            </a:pP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Avgiv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mg‡qi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cÖwZ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jÿ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ivLe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|</a:t>
            </a:r>
          </a:p>
          <a:p>
            <a:pPr>
              <a:buFont typeface="Wingdings" pitchFamily="2" charset="2"/>
              <a:buChar char="v"/>
            </a:pP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wbqwgZ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mvjvZ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Av`vq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Kie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|</a:t>
            </a:r>
          </a:p>
          <a:p>
            <a:pPr>
              <a:buFont typeface="Wingdings" pitchFamily="2" charset="2"/>
              <a:buChar char="v"/>
            </a:pP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Rxeb‡K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my›`i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K‡i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M‡o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Zzje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|    </a:t>
            </a:r>
          </a:p>
          <a:p>
            <a:endParaRPr lang="en-US" sz="3200" dirty="0" smtClean="0">
              <a:latin typeface="SutonnyMJ" pitchFamily="2" charset="0"/>
              <a:cs typeface="SutonnyMJ" pitchFamily="2" charset="0"/>
            </a:endParaRPr>
          </a:p>
          <a:p>
            <a:endParaRPr lang="en-US" sz="3200" dirty="0">
              <a:latin typeface="SutonnyMJ" pitchFamily="2" charset="0"/>
              <a:cs typeface="SutonnyMJ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685800"/>
            <a:ext cx="5029200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smtClean="0">
                <a:solidFill>
                  <a:schemeClr val="accent2"/>
                </a:solidFill>
                <a:latin typeface="SutonnyMJ" pitchFamily="2" charset="0"/>
                <a:cs typeface="SutonnyMJ" pitchFamily="2" charset="0"/>
              </a:rPr>
              <a:t>GKK </a:t>
            </a:r>
            <a:r>
              <a:rPr lang="en-US" sz="8000" dirty="0" err="1" smtClean="0">
                <a:solidFill>
                  <a:schemeClr val="accent2"/>
                </a:solidFill>
                <a:latin typeface="SutonnyMJ" pitchFamily="2" charset="0"/>
                <a:cs typeface="SutonnyMJ" pitchFamily="2" charset="0"/>
              </a:rPr>
              <a:t>KvR</a:t>
            </a:r>
            <a:r>
              <a:rPr lang="en-US" sz="8000" dirty="0" smtClean="0">
                <a:solidFill>
                  <a:schemeClr val="accent2"/>
                </a:solidFill>
                <a:latin typeface="SutonnyMJ" pitchFamily="2" charset="0"/>
                <a:cs typeface="SutonnyMJ" pitchFamily="2" charset="0"/>
              </a:rPr>
              <a:t> t</a:t>
            </a:r>
          </a:p>
          <a:p>
            <a:r>
              <a:rPr lang="en-US" sz="32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cÖkœ</a:t>
            </a:r>
            <a:r>
              <a:rPr lang="en-US" sz="32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t </a:t>
            </a:r>
            <a:r>
              <a:rPr lang="en-US" sz="32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cvuP</a:t>
            </a:r>
            <a:r>
              <a:rPr lang="en-US" sz="32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Iqv³ </a:t>
            </a:r>
            <a:r>
              <a:rPr lang="en-US" sz="32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mvjv‡Zi</a:t>
            </a:r>
            <a:r>
              <a:rPr lang="en-US" sz="32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eY©bv</a:t>
            </a:r>
            <a:r>
              <a:rPr lang="en-US" sz="32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`</a:t>
            </a:r>
            <a:r>
              <a:rPr lang="en-US" sz="32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vI</a:t>
            </a:r>
            <a:r>
              <a:rPr lang="en-US" sz="32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|</a:t>
            </a:r>
          </a:p>
          <a:p>
            <a:endParaRPr lang="en-US" sz="6000" dirty="0">
              <a:latin typeface="SutonnyMJ" pitchFamily="2" charset="0"/>
              <a:cs typeface="SutonnyMJ" pitchFamily="2" charset="0"/>
            </a:endParaRPr>
          </a:p>
        </p:txBody>
      </p:sp>
      <p:pic>
        <p:nvPicPr>
          <p:cNvPr id="3" name="Picture 2" descr="Picture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48400" y="990600"/>
            <a:ext cx="2608873" cy="5455469"/>
          </a:xfrm>
          <a:prstGeom prst="rect">
            <a:avLst/>
          </a:prstGeom>
          <a:solidFill>
            <a:srgbClr val="0070C0"/>
          </a:solidFill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762000"/>
            <a:ext cx="7239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smtClean="0">
                <a:solidFill>
                  <a:schemeClr val="accent3"/>
                </a:solidFill>
                <a:latin typeface="SutonnyMJ" pitchFamily="2" charset="0"/>
                <a:cs typeface="SutonnyMJ" pitchFamily="2" charset="0"/>
              </a:rPr>
              <a:t>`</a:t>
            </a:r>
            <a:r>
              <a:rPr lang="en-US" sz="8000" dirty="0" err="1" smtClean="0">
                <a:solidFill>
                  <a:schemeClr val="accent3"/>
                </a:solidFill>
                <a:latin typeface="SutonnyMJ" pitchFamily="2" charset="0"/>
                <a:cs typeface="SutonnyMJ" pitchFamily="2" charset="0"/>
              </a:rPr>
              <a:t>jxq</a:t>
            </a:r>
            <a:r>
              <a:rPr lang="en-US" sz="8000" dirty="0" smtClean="0">
                <a:solidFill>
                  <a:schemeClr val="accent3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8000" dirty="0" err="1" smtClean="0">
                <a:solidFill>
                  <a:schemeClr val="accent3"/>
                </a:solidFill>
                <a:latin typeface="SutonnyMJ" pitchFamily="2" charset="0"/>
                <a:cs typeface="SutonnyMJ" pitchFamily="2" charset="0"/>
              </a:rPr>
              <a:t>KvR</a:t>
            </a:r>
            <a:r>
              <a:rPr lang="en-US" sz="8000" dirty="0" smtClean="0">
                <a:solidFill>
                  <a:schemeClr val="accent3"/>
                </a:solidFill>
                <a:latin typeface="SutonnyMJ" pitchFamily="2" charset="0"/>
                <a:cs typeface="SutonnyMJ" pitchFamily="2" charset="0"/>
              </a:rPr>
              <a:t> t</a:t>
            </a:r>
          </a:p>
          <a:p>
            <a:r>
              <a:rPr lang="en-US" sz="32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cÖkœ</a:t>
            </a:r>
            <a:r>
              <a:rPr lang="en-US" sz="32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t </a:t>
            </a:r>
            <a:r>
              <a:rPr lang="en-US" sz="32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cÖ‡Z¨K</a:t>
            </a:r>
            <a:r>
              <a:rPr lang="en-US" sz="32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`j </a:t>
            </a:r>
            <a:r>
              <a:rPr lang="en-US" sz="32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cvuP</a:t>
            </a:r>
            <a:r>
              <a:rPr lang="en-US" sz="32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Iqv³ </a:t>
            </a:r>
            <a:r>
              <a:rPr lang="en-US" sz="32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mvjv‡Zi</a:t>
            </a:r>
            <a:r>
              <a:rPr lang="en-US" sz="32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mgq</a:t>
            </a:r>
            <a:r>
              <a:rPr lang="en-US" sz="32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eY©bv</a:t>
            </a:r>
            <a:r>
              <a:rPr lang="en-US" sz="32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Ki</a:t>
            </a:r>
            <a:r>
              <a:rPr lang="en-US" sz="32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|</a:t>
            </a:r>
            <a:endParaRPr lang="en-US" sz="3200" dirty="0">
              <a:solidFill>
                <a:srgbClr val="00B050"/>
              </a:solidFill>
              <a:latin typeface="SutonnyMJ" pitchFamily="2" charset="0"/>
              <a:cs typeface="SutonnyMJ" pitchFamily="2" charset="0"/>
            </a:endParaRPr>
          </a:p>
        </p:txBody>
      </p:sp>
      <p:pic>
        <p:nvPicPr>
          <p:cNvPr id="3" name="Picture 2" descr="Picture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62600" y="2971800"/>
            <a:ext cx="3124200" cy="2839452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685800"/>
            <a:ext cx="6477000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err="1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g~j¨vqb</a:t>
            </a:r>
            <a:r>
              <a:rPr lang="en-US" sz="8000" dirty="0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 t</a:t>
            </a:r>
            <a:endParaRPr lang="en-US" sz="3200" dirty="0" smtClean="0">
              <a:solidFill>
                <a:schemeClr val="accent6">
                  <a:lumMod val="75000"/>
                </a:schemeClr>
              </a:solidFill>
              <a:latin typeface="SutonnyMJ" pitchFamily="2" charset="0"/>
              <a:cs typeface="SutonnyMJ" pitchFamily="2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2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mvjvZ</a:t>
            </a:r>
            <a:r>
              <a:rPr lang="en-US" sz="32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†</a:t>
            </a:r>
            <a:r>
              <a:rPr lang="en-US" sz="32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Kvb</a:t>
            </a:r>
            <a:r>
              <a:rPr lang="en-US" sz="32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kã</a:t>
            </a:r>
            <a:r>
              <a:rPr lang="en-US" sz="32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?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Kv‡`i</a:t>
            </a:r>
            <a:r>
              <a:rPr lang="en-US" sz="32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Dci</a:t>
            </a:r>
            <a:r>
              <a:rPr lang="en-US" sz="32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mvjvZ</a:t>
            </a:r>
            <a:r>
              <a:rPr lang="en-US" sz="32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dih</a:t>
            </a:r>
            <a:r>
              <a:rPr lang="en-US" sz="32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?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Bmjv‡g</a:t>
            </a:r>
            <a:r>
              <a:rPr lang="en-US" sz="32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KZ Iqv³ </a:t>
            </a:r>
            <a:r>
              <a:rPr lang="en-US" sz="32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mvjvZ</a:t>
            </a:r>
            <a:r>
              <a:rPr lang="en-US" sz="32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dih</a:t>
            </a:r>
            <a:r>
              <a:rPr lang="en-US" sz="32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Kiv</a:t>
            </a:r>
            <a:r>
              <a:rPr lang="en-US" sz="32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n‡q‡Q</a:t>
            </a:r>
            <a:r>
              <a:rPr lang="en-US" sz="32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?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RvgvAv‡Zi</a:t>
            </a:r>
            <a:r>
              <a:rPr lang="en-US" sz="32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mv</a:t>
            </a:r>
            <a:r>
              <a:rPr lang="en-US" sz="32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‡_ </a:t>
            </a:r>
            <a:r>
              <a:rPr lang="en-US" sz="32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mvjvZ</a:t>
            </a:r>
            <a:r>
              <a:rPr lang="en-US" sz="32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Av`vq</a:t>
            </a:r>
            <a:r>
              <a:rPr lang="en-US" sz="32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Ki‡j</a:t>
            </a:r>
            <a:r>
              <a:rPr lang="en-US" sz="32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KZ¸b</a:t>
            </a:r>
            <a:endParaRPr lang="en-US" sz="3200" dirty="0" smtClean="0">
              <a:solidFill>
                <a:srgbClr val="00B050"/>
              </a:solidFill>
              <a:latin typeface="SutonnyMJ" pitchFamily="2" charset="0"/>
              <a:cs typeface="SutonnyMJ" pitchFamily="2" charset="0"/>
            </a:endParaRPr>
          </a:p>
          <a:p>
            <a:pPr marL="514350" indent="-514350"/>
            <a:r>
              <a:rPr lang="en-US" sz="32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   †</a:t>
            </a:r>
            <a:r>
              <a:rPr lang="en-US" sz="32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ewk</a:t>
            </a:r>
            <a:r>
              <a:rPr lang="en-US" sz="32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mIqve</a:t>
            </a:r>
            <a:r>
              <a:rPr lang="en-US" sz="32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cvIqv</a:t>
            </a:r>
            <a:r>
              <a:rPr lang="en-US" sz="32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hvq</a:t>
            </a:r>
            <a:r>
              <a:rPr lang="en-US" sz="32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?</a:t>
            </a:r>
          </a:p>
          <a:p>
            <a:pPr marL="514350" indent="-514350"/>
            <a:r>
              <a:rPr lang="en-US" sz="32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5. </a:t>
            </a:r>
            <a:r>
              <a:rPr lang="en-US" sz="32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mvjvZ</a:t>
            </a:r>
            <a:r>
              <a:rPr lang="en-US" sz="32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Bmjv‡gi</a:t>
            </a:r>
            <a:r>
              <a:rPr lang="en-US" sz="32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†</a:t>
            </a:r>
            <a:r>
              <a:rPr lang="en-US" sz="32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Kvb</a:t>
            </a:r>
            <a:r>
              <a:rPr lang="en-US" sz="32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&amp; </a:t>
            </a:r>
            <a:r>
              <a:rPr lang="en-US" sz="32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wfwË</a:t>
            </a:r>
            <a:r>
              <a:rPr lang="en-US" sz="32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?</a:t>
            </a:r>
          </a:p>
          <a:p>
            <a:endParaRPr lang="en-US" sz="3200" dirty="0">
              <a:latin typeface="SutonnyMJ" pitchFamily="2" charset="0"/>
              <a:cs typeface="SutonnyMJ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828800"/>
            <a:ext cx="6553200" cy="24776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dirty="0" err="1" smtClean="0">
                <a:solidFill>
                  <a:srgbClr val="92D050"/>
                </a:solidFill>
                <a:latin typeface="SutonnyMJ" pitchFamily="2" charset="0"/>
                <a:cs typeface="SutonnyMJ" pitchFamily="2" charset="0"/>
              </a:rPr>
              <a:t>evwoi</a:t>
            </a:r>
            <a:r>
              <a:rPr lang="en-US" sz="11500" dirty="0" smtClean="0">
                <a:solidFill>
                  <a:srgbClr val="92D05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11500" dirty="0" err="1" smtClean="0">
                <a:solidFill>
                  <a:srgbClr val="92D050"/>
                </a:solidFill>
                <a:latin typeface="SutonnyMJ" pitchFamily="2" charset="0"/>
                <a:cs typeface="SutonnyMJ" pitchFamily="2" charset="0"/>
              </a:rPr>
              <a:t>KvR</a:t>
            </a:r>
            <a:r>
              <a:rPr lang="en-US" sz="11500" dirty="0" smtClean="0">
                <a:solidFill>
                  <a:srgbClr val="92D050"/>
                </a:solidFill>
                <a:latin typeface="SutonnyMJ" pitchFamily="2" charset="0"/>
                <a:cs typeface="SutonnyMJ" pitchFamily="2" charset="0"/>
              </a:rPr>
              <a:t> t</a:t>
            </a:r>
            <a:endParaRPr lang="en-US" sz="4400" dirty="0" smtClean="0">
              <a:solidFill>
                <a:srgbClr val="92D050"/>
              </a:solidFill>
              <a:latin typeface="SutonnyMJ" pitchFamily="2" charset="0"/>
              <a:cs typeface="SutonnyMJ" pitchFamily="2" charset="0"/>
            </a:endParaRPr>
          </a:p>
          <a:p>
            <a:r>
              <a:rPr lang="en-US" sz="4000" dirty="0" err="1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cÖkœ</a:t>
            </a:r>
            <a:r>
              <a:rPr lang="en-US" sz="4000" dirty="0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 t </a:t>
            </a:r>
            <a:r>
              <a:rPr lang="en-US" sz="4000" dirty="0" err="1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mvjv‡Zi</a:t>
            </a:r>
            <a:r>
              <a:rPr lang="en-US" sz="4000" dirty="0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 ¸</a:t>
            </a:r>
            <a:r>
              <a:rPr lang="en-US" sz="4000" dirty="0" err="1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iæZ</a:t>
            </a:r>
            <a:r>
              <a:rPr lang="en-US" sz="4000" dirty="0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¡ </a:t>
            </a:r>
            <a:r>
              <a:rPr lang="en-US" sz="4000" dirty="0" err="1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eY©bv</a:t>
            </a:r>
            <a:r>
              <a:rPr lang="en-US" sz="4000" dirty="0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Ki</a:t>
            </a:r>
            <a:r>
              <a:rPr lang="en-US" sz="4000" dirty="0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|</a:t>
            </a:r>
            <a:endParaRPr lang="en-US" sz="4000" dirty="0">
              <a:solidFill>
                <a:srgbClr val="FF0000"/>
              </a:solidFill>
              <a:latin typeface="SutonnyMJ" pitchFamily="2" charset="0"/>
              <a:cs typeface="SutonnyMJ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304800"/>
            <a:ext cx="8534400" cy="6324808"/>
          </a:xfrm>
          <a:prstGeom prst="rect">
            <a:avLst/>
          </a:prstGeom>
          <a:noFill/>
          <a:ln w="34925"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23900" spc="300" dirty="0" err="1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a</a:t>
            </a:r>
            <a:r>
              <a:rPr lang="en-US" sz="13800" spc="300" dirty="0" err="1" smtClean="0">
                <a:solidFill>
                  <a:srgbClr val="00B0F0"/>
                </a:solidFill>
                <a:latin typeface="SutonnyMJ" pitchFamily="2" charset="0"/>
                <a:cs typeface="SutonnyMJ" pitchFamily="2" charset="0"/>
              </a:rPr>
              <a:t>b</a:t>
            </a:r>
            <a:r>
              <a:rPr lang="en-US" sz="13800" spc="300" dirty="0" smtClean="0">
                <a:solidFill>
                  <a:srgbClr val="00B0F0"/>
                </a:solidFill>
                <a:latin typeface="SutonnyMJ" pitchFamily="2" charset="0"/>
                <a:cs typeface="SutonnyMJ" pitchFamily="2" charset="0"/>
              </a:rPr>
              <a:t>¨</a:t>
            </a:r>
          </a:p>
          <a:p>
            <a:pPr algn="ctr"/>
            <a:r>
              <a:rPr lang="en-US" sz="16600" spc="3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ev</a:t>
            </a:r>
            <a:r>
              <a:rPr lang="en-US" sz="11500" spc="300" dirty="0" smtClean="0">
                <a:solidFill>
                  <a:srgbClr val="7030A0"/>
                </a:solidFill>
                <a:latin typeface="SutonnyMJ" pitchFamily="2" charset="0"/>
                <a:cs typeface="SutonnyMJ" pitchFamily="2" charset="0"/>
              </a:rPr>
              <a:t>`</a:t>
            </a:r>
          </a:p>
        </p:txBody>
      </p:sp>
      <p:pic>
        <p:nvPicPr>
          <p:cNvPr id="4" name="Picture 3" descr="6aecb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5800" y="914400"/>
            <a:ext cx="3581400" cy="32766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381000"/>
            <a:ext cx="8305800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800" dirty="0" err="1" smtClean="0">
                <a:solidFill>
                  <a:srgbClr val="0070C0"/>
                </a:solidFill>
                <a:latin typeface="SutonnyMJ" pitchFamily="2" charset="0"/>
                <a:cs typeface="SutonnyMJ" pitchFamily="2" charset="0"/>
              </a:rPr>
              <a:t>cwiwPwZ</a:t>
            </a:r>
            <a:r>
              <a:rPr lang="en-US" sz="13800" dirty="0" smtClean="0">
                <a:solidFill>
                  <a:srgbClr val="0070C0"/>
                </a:solidFill>
                <a:latin typeface="SutonnyMJ" pitchFamily="2" charset="0"/>
                <a:cs typeface="SutonnyMJ" pitchFamily="2" charset="0"/>
              </a:rPr>
              <a:t> t</a:t>
            </a:r>
          </a:p>
          <a:p>
            <a:r>
              <a:rPr lang="en-US" sz="3600" dirty="0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‡</a:t>
            </a:r>
            <a:r>
              <a:rPr lang="en-US" sz="3600" dirty="0" err="1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gvnvg</a:t>
            </a:r>
            <a:r>
              <a:rPr lang="en-US" sz="3600" dirty="0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¥` </a:t>
            </a:r>
            <a:r>
              <a:rPr lang="en-US" sz="3600" dirty="0" err="1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gywReyi</a:t>
            </a:r>
            <a:r>
              <a:rPr lang="en-US" sz="3600" dirty="0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ingvb</a:t>
            </a:r>
            <a:endParaRPr lang="en-US" sz="3600" dirty="0" smtClean="0">
              <a:solidFill>
                <a:schemeClr val="accent6">
                  <a:lumMod val="75000"/>
                </a:schemeClr>
              </a:solidFill>
              <a:latin typeface="SutonnyMJ" pitchFamily="2" charset="0"/>
              <a:cs typeface="SutonnyMJ" pitchFamily="2" charset="0"/>
            </a:endParaRPr>
          </a:p>
          <a:p>
            <a:r>
              <a:rPr lang="en-US" sz="3600" dirty="0" err="1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mnKvix</a:t>
            </a:r>
            <a:r>
              <a:rPr lang="en-US" sz="3600" dirty="0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wkÿK</a:t>
            </a:r>
            <a:r>
              <a:rPr lang="en-US" sz="3600" dirty="0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 t (</a:t>
            </a:r>
            <a:r>
              <a:rPr lang="en-US" sz="3600" dirty="0" err="1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Bmjvg</a:t>
            </a:r>
            <a:r>
              <a:rPr lang="en-US" sz="3600" dirty="0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)</a:t>
            </a:r>
          </a:p>
          <a:p>
            <a:r>
              <a:rPr lang="en-US" sz="3600" dirty="0" err="1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fvIqvj</a:t>
            </a:r>
            <a:r>
              <a:rPr lang="en-US" sz="3600" dirty="0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wgRv©cyi</a:t>
            </a:r>
            <a:r>
              <a:rPr lang="en-US" sz="3600" dirty="0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nvRx</a:t>
            </a:r>
            <a:r>
              <a:rPr lang="en-US" sz="3600" dirty="0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Rwgi</a:t>
            </a:r>
            <a:r>
              <a:rPr lang="en-US" sz="3600" dirty="0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 </a:t>
            </a:r>
          </a:p>
          <a:p>
            <a:r>
              <a:rPr lang="en-US" sz="3600" dirty="0" err="1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DwÏb</a:t>
            </a:r>
            <a:r>
              <a:rPr lang="en-US" sz="3600" dirty="0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 D”P </a:t>
            </a:r>
            <a:r>
              <a:rPr lang="en-US" sz="3600" dirty="0" err="1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we`¨vjq</a:t>
            </a:r>
            <a:r>
              <a:rPr lang="en-US" sz="3600" dirty="0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 ,</a:t>
            </a:r>
          </a:p>
          <a:p>
            <a:r>
              <a:rPr lang="en-US" sz="3600" dirty="0" err="1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MvRxcyi</a:t>
            </a:r>
            <a:r>
              <a:rPr lang="en-US" sz="3600" dirty="0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m`i</a:t>
            </a:r>
            <a:r>
              <a:rPr lang="en-US" sz="3600" dirty="0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 , </a:t>
            </a:r>
            <a:r>
              <a:rPr lang="en-US" sz="3600" dirty="0" err="1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MvRxcyi</a:t>
            </a:r>
            <a:r>
              <a:rPr lang="en-US" sz="3600" dirty="0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 | </a:t>
            </a:r>
            <a:endParaRPr lang="en-US" sz="3600" dirty="0">
              <a:solidFill>
                <a:schemeClr val="accent6">
                  <a:lumMod val="75000"/>
                </a:schemeClr>
              </a:solidFill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724400" y="2819400"/>
            <a:ext cx="45719" cy="23622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rot="5400000">
            <a:off x="3695700" y="4000500"/>
            <a:ext cx="1905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>
            <a:off x="3772694" y="4000500"/>
            <a:ext cx="1599406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257800" y="2667000"/>
            <a:ext cx="31242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‡</a:t>
            </a:r>
            <a:r>
              <a:rPr lang="en-US" sz="36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kÖYx</a:t>
            </a:r>
            <a:r>
              <a:rPr lang="en-US" sz="36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t 9g =        </a:t>
            </a:r>
          </a:p>
          <a:p>
            <a:r>
              <a:rPr lang="en-US" sz="36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kvLv</a:t>
            </a:r>
            <a:r>
              <a:rPr lang="en-US" sz="36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t K+L                 </a:t>
            </a:r>
          </a:p>
          <a:p>
            <a:r>
              <a:rPr lang="en-US" sz="36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welq</a:t>
            </a:r>
            <a:r>
              <a:rPr lang="en-US" sz="36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t </a:t>
            </a:r>
            <a:r>
              <a:rPr lang="en-US" sz="36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Bmjvg</a:t>
            </a:r>
            <a:r>
              <a:rPr lang="en-US" sz="36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I</a:t>
            </a:r>
          </a:p>
          <a:p>
            <a:r>
              <a:rPr lang="en-US" sz="36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       ˆ</a:t>
            </a:r>
            <a:r>
              <a:rPr lang="en-US" sz="36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bwZK</a:t>
            </a:r>
            <a:r>
              <a:rPr lang="en-US" sz="36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wkÿv</a:t>
            </a:r>
            <a:endParaRPr lang="en-US" sz="3600" dirty="0" smtClean="0">
              <a:solidFill>
                <a:srgbClr val="00B050"/>
              </a:solidFill>
              <a:latin typeface="SutonnyMJ" pitchFamily="2" charset="0"/>
              <a:cs typeface="SutonnyMJ" pitchFamily="2" charset="0"/>
            </a:endParaRPr>
          </a:p>
          <a:p>
            <a:r>
              <a:rPr lang="en-US" sz="36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mgq</a:t>
            </a:r>
            <a:r>
              <a:rPr lang="en-US" sz="36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t 40 </a:t>
            </a:r>
            <a:r>
              <a:rPr lang="en-US" sz="36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wgwbU</a:t>
            </a:r>
            <a:r>
              <a:rPr lang="en-US" sz="36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|</a:t>
            </a:r>
            <a:endParaRPr lang="en-US" sz="3600" dirty="0">
              <a:solidFill>
                <a:srgbClr val="00B050"/>
              </a:solidFill>
              <a:latin typeface="SutonnyMJ" pitchFamily="2" charset="0"/>
              <a:cs typeface="SutonnyMJ" pitchFamily="2" charset="0"/>
            </a:endParaRPr>
          </a:p>
        </p:txBody>
      </p:sp>
      <p:pic>
        <p:nvPicPr>
          <p:cNvPr id="10" name="Picture 9" descr="WIN_20170923_10_31_41_Pr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24600" y="838200"/>
            <a:ext cx="2514600" cy="1447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1447800"/>
            <a:ext cx="76962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dirty="0" err="1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wb‡Pi</a:t>
            </a:r>
            <a:r>
              <a:rPr lang="en-US" sz="8800" dirty="0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8800" dirty="0" err="1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Qwe</a:t>
            </a:r>
            <a:r>
              <a:rPr lang="en-US" sz="8800" dirty="0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¸‡</a:t>
            </a:r>
            <a:r>
              <a:rPr lang="en-US" sz="8800" dirty="0" err="1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jv</a:t>
            </a:r>
            <a:r>
              <a:rPr lang="en-US" sz="8800" dirty="0" smtClean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 †`L t</a:t>
            </a:r>
            <a:endParaRPr lang="en-US" sz="8800" dirty="0">
              <a:solidFill>
                <a:srgbClr val="FF0000"/>
              </a:solidFill>
              <a:latin typeface="SutonnyMJ" pitchFamily="2" charset="0"/>
              <a:cs typeface="SutonnyMJ" pitchFamily="2" charset="0"/>
            </a:endParaRPr>
          </a:p>
        </p:txBody>
      </p:sp>
      <p:pic>
        <p:nvPicPr>
          <p:cNvPr id="35847" name="Picture 7" descr="C:\Program Files (x86)\Microsoft Office\MEDIA\OFFICE12\Bullets\BD21298_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4114800" y="3429000"/>
            <a:ext cx="838200" cy="685800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58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58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Md. Yunus Azad\Desktop\Mobile pic\salat\IMG_498683013257966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1000" y="457201"/>
            <a:ext cx="8382000" cy="601979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xmlns:lc="http://schemas.openxmlformats.org/drawingml/2006/lockedCanvas" val="0"/>
              </a:ext>
            </a:extLst>
          </a:blip>
          <a:stretch>
            <a:fillRect/>
          </a:stretch>
        </p:blipFill>
        <p:spPr>
          <a:xfrm>
            <a:off x="692174" y="457200"/>
            <a:ext cx="7759652" cy="5867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14400" y="1600200"/>
            <a:ext cx="57912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AvR‡Ki</a:t>
            </a:r>
            <a:r>
              <a:rPr lang="en-US" sz="96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96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cvV</a:t>
            </a:r>
            <a:r>
              <a:rPr lang="en-US" sz="96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t</a:t>
            </a:r>
          </a:p>
          <a:p>
            <a:pPr algn="ctr"/>
            <a:r>
              <a:rPr lang="en-US" sz="96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mvjvZ</a:t>
            </a:r>
            <a:endParaRPr lang="en-US" sz="9600" dirty="0" smtClean="0">
              <a:solidFill>
                <a:srgbClr val="00B050"/>
              </a:solidFill>
              <a:latin typeface="SutonnyMJ" pitchFamily="2" charset="0"/>
              <a:cs typeface="SutonnyMJ" pitchFamily="2" charset="0"/>
            </a:endParaRPr>
          </a:p>
          <a:p>
            <a:endParaRPr lang="en-US" sz="9600" dirty="0">
              <a:latin typeface="SutonnyMJ" pitchFamily="2" charset="0"/>
              <a:cs typeface="SutonnyMJ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762000"/>
            <a:ext cx="8001000" cy="51860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dirty="0" err="1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wkLb</a:t>
            </a:r>
            <a:r>
              <a:rPr lang="en-US" sz="11500" dirty="0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11500" dirty="0" err="1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dj</a:t>
            </a:r>
            <a:r>
              <a:rPr lang="en-US" sz="11500" dirty="0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 t</a:t>
            </a:r>
          </a:p>
          <a:p>
            <a:r>
              <a:rPr lang="en-US" sz="36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GB </a:t>
            </a:r>
            <a:r>
              <a:rPr lang="en-US" sz="36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cvV</a:t>
            </a:r>
            <a:r>
              <a:rPr lang="en-US" sz="36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†</a:t>
            </a:r>
            <a:r>
              <a:rPr lang="en-US" sz="36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k‡l</a:t>
            </a:r>
            <a:r>
              <a:rPr lang="en-US" sz="36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wkÿv_©xiv</a:t>
            </a:r>
            <a:r>
              <a:rPr lang="en-US" sz="36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....</a:t>
            </a:r>
          </a:p>
          <a:p>
            <a:pPr>
              <a:buFont typeface="Wingdings" pitchFamily="2" charset="2"/>
              <a:buChar char="v"/>
            </a:pPr>
            <a:r>
              <a:rPr lang="en-US" sz="36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mvjv‡Zi</a:t>
            </a:r>
            <a:r>
              <a:rPr lang="en-US" sz="36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cwiPq</a:t>
            </a:r>
            <a:r>
              <a:rPr lang="en-US" sz="36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eY©bv</a:t>
            </a:r>
            <a:r>
              <a:rPr lang="en-US" sz="36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Ki‡Z</a:t>
            </a:r>
            <a:r>
              <a:rPr lang="en-US" sz="36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cvi‡e</a:t>
            </a:r>
            <a:r>
              <a:rPr lang="en-US" sz="36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|</a:t>
            </a:r>
          </a:p>
          <a:p>
            <a:pPr>
              <a:buFont typeface="Wingdings" pitchFamily="2" charset="2"/>
              <a:buChar char="v"/>
            </a:pPr>
            <a:r>
              <a:rPr lang="en-US" sz="36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mvjv‡Zi</a:t>
            </a:r>
            <a:r>
              <a:rPr lang="en-US" sz="36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DcKvwiZv</a:t>
            </a:r>
            <a:r>
              <a:rPr lang="en-US" sz="36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eY©bv</a:t>
            </a:r>
            <a:r>
              <a:rPr lang="en-US" sz="36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Ki‡Z</a:t>
            </a:r>
            <a:r>
              <a:rPr lang="en-US" sz="36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cvi‡e</a:t>
            </a:r>
            <a:r>
              <a:rPr lang="en-US" sz="36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|</a:t>
            </a:r>
          </a:p>
          <a:p>
            <a:pPr>
              <a:buFont typeface="Wingdings" pitchFamily="2" charset="2"/>
              <a:buChar char="v"/>
            </a:pPr>
            <a:r>
              <a:rPr lang="en-US" sz="36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mvjvZ</a:t>
            </a:r>
            <a:r>
              <a:rPr lang="en-US" sz="36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KZ Iqv³ </a:t>
            </a:r>
            <a:r>
              <a:rPr lang="en-US" sz="36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eY©bv</a:t>
            </a:r>
            <a:r>
              <a:rPr lang="en-US" sz="36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Ki‡Z</a:t>
            </a:r>
            <a:r>
              <a:rPr lang="en-US" sz="36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cvi‡e</a:t>
            </a:r>
            <a:r>
              <a:rPr lang="en-US" sz="36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|</a:t>
            </a:r>
          </a:p>
          <a:p>
            <a:pPr>
              <a:buFont typeface="Wingdings" pitchFamily="2" charset="2"/>
              <a:buChar char="v"/>
            </a:pPr>
            <a:r>
              <a:rPr lang="en-US" sz="36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mvjvZ</a:t>
            </a:r>
            <a:r>
              <a:rPr lang="en-US" sz="36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wK</a:t>
            </a:r>
            <a:r>
              <a:rPr lang="en-US" sz="36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cv_©K¨Kvix</a:t>
            </a:r>
            <a:r>
              <a:rPr lang="en-US" sz="36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Zv</a:t>
            </a:r>
            <a:r>
              <a:rPr lang="en-US" sz="36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eY©bv</a:t>
            </a:r>
            <a:r>
              <a:rPr lang="en-US" sz="36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Ki‡Z</a:t>
            </a:r>
            <a:r>
              <a:rPr lang="en-US" sz="36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cvi‡e</a:t>
            </a:r>
            <a:r>
              <a:rPr lang="en-US" sz="36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|</a:t>
            </a:r>
          </a:p>
          <a:p>
            <a:pPr>
              <a:buFont typeface="Wingdings" pitchFamily="2" charset="2"/>
              <a:buChar char="v"/>
            </a:pPr>
            <a:r>
              <a:rPr lang="en-US" sz="36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Cgv‡bi</a:t>
            </a:r>
            <a:r>
              <a:rPr lang="en-US" sz="36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ci</a:t>
            </a:r>
            <a:r>
              <a:rPr lang="en-US" sz="36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†</a:t>
            </a:r>
            <a:r>
              <a:rPr lang="en-US" sz="36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KvbwUi</a:t>
            </a:r>
            <a:r>
              <a:rPr lang="en-US" sz="36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¯’</a:t>
            </a:r>
            <a:r>
              <a:rPr lang="en-US" sz="36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vb</a:t>
            </a:r>
            <a:r>
              <a:rPr lang="en-US" sz="36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Zv</a:t>
            </a:r>
            <a:r>
              <a:rPr lang="en-US" sz="36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eY©bv</a:t>
            </a:r>
            <a:r>
              <a:rPr lang="en-US" sz="36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Ki‡Z</a:t>
            </a:r>
            <a:r>
              <a:rPr lang="en-US" sz="36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cvi‡e</a:t>
            </a:r>
            <a:r>
              <a:rPr lang="en-US" sz="3600" dirty="0" smtClean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|</a:t>
            </a:r>
            <a:endParaRPr lang="en-US" sz="3600" dirty="0">
              <a:solidFill>
                <a:srgbClr val="00B050"/>
              </a:solidFill>
              <a:latin typeface="SutonnyMJ" pitchFamily="2" charset="0"/>
              <a:cs typeface="SutonnyMJ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304800"/>
            <a:ext cx="800100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err="1" smtClean="0">
                <a:solidFill>
                  <a:srgbClr val="00B0F0"/>
                </a:solidFill>
                <a:latin typeface="SutonnyMJ" pitchFamily="2" charset="0"/>
                <a:cs typeface="SutonnyMJ" pitchFamily="2" charset="0"/>
              </a:rPr>
              <a:t>cwiPq</a:t>
            </a:r>
            <a:r>
              <a:rPr lang="en-US" sz="8000" dirty="0" smtClean="0">
                <a:solidFill>
                  <a:srgbClr val="00B0F0"/>
                </a:solidFill>
                <a:latin typeface="SutonnyMJ" pitchFamily="2" charset="0"/>
                <a:cs typeface="SutonnyMJ" pitchFamily="2" charset="0"/>
              </a:rPr>
              <a:t> t</a:t>
            </a:r>
          </a:p>
          <a:p>
            <a:pPr algn="just"/>
            <a:r>
              <a:rPr lang="en-US" sz="6000" dirty="0" err="1" smtClean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mv</a:t>
            </a:r>
            <a:r>
              <a:rPr lang="en-US" sz="4400" dirty="0" err="1" smtClean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jvZ</a:t>
            </a:r>
            <a:r>
              <a:rPr lang="en-US" sz="4400" dirty="0" smtClean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Aviex</a:t>
            </a:r>
            <a:r>
              <a:rPr lang="en-US" sz="4000" dirty="0" smtClean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kã</a:t>
            </a:r>
            <a:r>
              <a:rPr lang="en-US" sz="4000" dirty="0" smtClean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| </a:t>
            </a:r>
            <a:r>
              <a:rPr lang="en-US" sz="4000" dirty="0" err="1" smtClean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Gi</a:t>
            </a:r>
            <a:r>
              <a:rPr lang="en-US" sz="4000" dirty="0" smtClean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kvwãK</a:t>
            </a:r>
            <a:r>
              <a:rPr lang="en-US" sz="4000" dirty="0" smtClean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 A_© †`</a:t>
            </a:r>
            <a:r>
              <a:rPr lang="en-US" sz="4000" dirty="0" err="1" smtClean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vqv</a:t>
            </a:r>
            <a:r>
              <a:rPr lang="en-US" sz="4000" dirty="0" smtClean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Kiv,ÿgv</a:t>
            </a:r>
            <a:r>
              <a:rPr lang="en-US" sz="4000" dirty="0" smtClean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cÖv_©bv</a:t>
            </a:r>
            <a:r>
              <a:rPr lang="en-US" sz="4000" dirty="0" smtClean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Kiv</a:t>
            </a:r>
            <a:r>
              <a:rPr lang="en-US" sz="4000" dirty="0" smtClean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, </a:t>
            </a:r>
            <a:r>
              <a:rPr lang="en-US" sz="4000" dirty="0" err="1" smtClean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ingZ</a:t>
            </a:r>
            <a:r>
              <a:rPr lang="en-US" sz="4000" dirty="0" smtClean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ev</a:t>
            </a:r>
            <a:r>
              <a:rPr lang="en-US" sz="4000" dirty="0" smtClean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 `</a:t>
            </a:r>
            <a:r>
              <a:rPr lang="en-US" sz="4000" dirty="0" err="1" smtClean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qv</a:t>
            </a:r>
            <a:r>
              <a:rPr lang="en-US" sz="4000" dirty="0" smtClean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Kvgbv</a:t>
            </a:r>
            <a:r>
              <a:rPr lang="en-US" sz="4000" dirty="0" smtClean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Kiv</a:t>
            </a:r>
            <a:r>
              <a:rPr lang="en-US" sz="4000" dirty="0" smtClean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|</a:t>
            </a:r>
          </a:p>
          <a:p>
            <a:pPr algn="just"/>
            <a:r>
              <a:rPr lang="en-US" sz="4000" dirty="0" err="1" smtClean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Bmjv‡gi</a:t>
            </a:r>
            <a:r>
              <a:rPr lang="en-US" sz="4000" dirty="0" smtClean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cwifvlvq</a:t>
            </a:r>
            <a:r>
              <a:rPr lang="en-US" sz="4000" dirty="0" smtClean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ev›`v</a:t>
            </a:r>
            <a:r>
              <a:rPr lang="en-US" sz="4000" dirty="0" smtClean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mvjv‡Zi</a:t>
            </a:r>
            <a:r>
              <a:rPr lang="en-US" sz="4000" dirty="0" smtClean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gva</a:t>
            </a:r>
            <a:r>
              <a:rPr lang="en-US" sz="4000" dirty="0" smtClean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¨‡g </a:t>
            </a:r>
            <a:r>
              <a:rPr lang="en-US" sz="4000" dirty="0" err="1" smtClean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Avjøvn&amp;i</a:t>
            </a:r>
            <a:r>
              <a:rPr lang="en-US" sz="4000" dirty="0" smtClean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wbKU</a:t>
            </a:r>
            <a:r>
              <a:rPr lang="en-US" sz="4000" dirty="0" smtClean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 †`</a:t>
            </a:r>
            <a:r>
              <a:rPr lang="en-US" sz="4000" dirty="0" err="1" smtClean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vqv</a:t>
            </a:r>
            <a:r>
              <a:rPr lang="en-US" sz="4000" dirty="0" smtClean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 ,</a:t>
            </a:r>
            <a:r>
              <a:rPr lang="en-US" sz="4000" dirty="0" err="1" smtClean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ÿgv</a:t>
            </a:r>
            <a:r>
              <a:rPr lang="en-US" sz="4000" dirty="0" smtClean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 I </a:t>
            </a:r>
            <a:r>
              <a:rPr lang="en-US" sz="4000" dirty="0" err="1" smtClean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ingZ</a:t>
            </a:r>
            <a:r>
              <a:rPr lang="en-US" sz="4000" dirty="0" smtClean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Kvgbv</a:t>
            </a:r>
            <a:r>
              <a:rPr lang="en-US" sz="4000" dirty="0" smtClean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K‡i</a:t>
            </a:r>
            <a:endParaRPr lang="en-US" sz="4000" dirty="0" smtClean="0">
              <a:solidFill>
                <a:schemeClr val="accent3">
                  <a:lumMod val="75000"/>
                </a:schemeClr>
              </a:solidFill>
              <a:latin typeface="SutonnyMJ" pitchFamily="2" charset="0"/>
              <a:cs typeface="SutonnyMJ" pitchFamily="2" charset="0"/>
            </a:endParaRPr>
          </a:p>
          <a:p>
            <a:pPr algn="just"/>
            <a:r>
              <a:rPr lang="en-US" sz="4000" dirty="0" err="1" smtClean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ZvB</a:t>
            </a:r>
            <a:r>
              <a:rPr lang="en-US" sz="4000" dirty="0" smtClean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 G‡K </a:t>
            </a:r>
            <a:r>
              <a:rPr lang="en-US" sz="4000" dirty="0" err="1" smtClean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mvjvZ</a:t>
            </a:r>
            <a:r>
              <a:rPr lang="en-US" sz="4000" dirty="0" smtClean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ejv</a:t>
            </a:r>
            <a:r>
              <a:rPr lang="en-US" sz="4000" dirty="0" smtClean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nq</a:t>
            </a:r>
            <a:r>
              <a:rPr lang="en-US" sz="4000" dirty="0" smtClean="0">
                <a:solidFill>
                  <a:schemeClr val="accent3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|</a:t>
            </a:r>
          </a:p>
          <a:p>
            <a:endParaRPr lang="en-US" sz="4000" dirty="0" smtClean="0">
              <a:latin typeface="SutonnyMJ" pitchFamily="2" charset="0"/>
              <a:cs typeface="SutonnyMJ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600" y="228600"/>
            <a:ext cx="3048000" cy="1107996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6600" dirty="0" err="1" smtClean="0">
                <a:latin typeface="SutonnyMJ" pitchFamily="2" charset="0"/>
                <a:cs typeface="SutonnyMJ" pitchFamily="2" charset="0"/>
              </a:rPr>
              <a:t>jÿ</a:t>
            </a:r>
            <a:r>
              <a:rPr lang="en-US" sz="6600" dirty="0" smtClean="0">
                <a:latin typeface="SutonnyMJ" pitchFamily="2" charset="0"/>
                <a:cs typeface="SutonnyMJ" pitchFamily="2" charset="0"/>
              </a:rPr>
              <a:t>¨ </a:t>
            </a:r>
            <a:r>
              <a:rPr lang="en-US" sz="6600" dirty="0" err="1" smtClean="0">
                <a:latin typeface="SutonnyMJ" pitchFamily="2" charset="0"/>
                <a:cs typeface="SutonnyMJ" pitchFamily="2" charset="0"/>
              </a:rPr>
              <a:t>Ki</a:t>
            </a:r>
            <a:r>
              <a:rPr lang="en-US" sz="6600" dirty="0" smtClean="0">
                <a:latin typeface="SutonnyMJ" pitchFamily="2" charset="0"/>
                <a:cs typeface="SutonnyMJ" pitchFamily="2" charset="0"/>
              </a:rPr>
              <a:t> t</a:t>
            </a:r>
            <a:endParaRPr lang="en-US" sz="6600" dirty="0">
              <a:latin typeface="SutonnyMJ" pitchFamily="2" charset="0"/>
              <a:cs typeface="SutonnyMJ" pitchFamily="2" charset="0"/>
            </a:endParaRPr>
          </a:p>
        </p:txBody>
      </p:sp>
      <p:graphicFrame>
        <p:nvGraphicFramePr>
          <p:cNvPr id="4" name="Diagram 3"/>
          <p:cNvGraphicFramePr/>
          <p:nvPr/>
        </p:nvGraphicFramePr>
        <p:xfrm>
          <a:off x="1219200" y="1219200"/>
          <a:ext cx="6400800" cy="525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Graphic spid="4" grpId="0">
        <p:bldAsOne/>
      </p:bldGraphic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733</TotalTime>
  <Words>503</Words>
  <Application>Microsoft Office PowerPoint</Application>
  <PresentationFormat>On-screen Show (4:3)</PresentationFormat>
  <Paragraphs>73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Concourse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110</cp:revision>
  <dcterms:created xsi:type="dcterms:W3CDTF">2017-04-24T15:37:53Z</dcterms:created>
  <dcterms:modified xsi:type="dcterms:W3CDTF">2017-09-23T04:50:58Z</dcterms:modified>
</cp:coreProperties>
</file>